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wmf" ContentType="image/x-wmf"/>
  <Default Extension="rels" ContentType="application/vnd.openxmlformats-package.relationships+xml"/>
  <Default Extension="xml" ContentType="application/xml"/>
  <Default Extension="fntdata" ContentType="application/x-fontdata"/>
  <Default Extension="wdp" ContentType="image/vnd.ms-photo"/>
  <Default Extension="vml" ContentType="application/vnd.openxmlformats-officedocument.vmlDrawing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omments/comment1.xml" ContentType="application/vnd.openxmlformats-officedocument.presentationml.comments+xml"/>
  <Override PartName="/ppt/comments/comment2.xml" ContentType="application/vnd.openxmlformats-officedocument.presentationml.comment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25"/>
  </p:notesMasterIdLst>
  <p:sldIdLst>
    <p:sldId id="257" r:id="rId2"/>
    <p:sldId id="275" r:id="rId3"/>
    <p:sldId id="261" r:id="rId4"/>
    <p:sldId id="263" r:id="rId5"/>
    <p:sldId id="276" r:id="rId6"/>
    <p:sldId id="277" r:id="rId7"/>
    <p:sldId id="294" r:id="rId8"/>
    <p:sldId id="278" r:id="rId9"/>
    <p:sldId id="280" r:id="rId10"/>
    <p:sldId id="281" r:id="rId11"/>
    <p:sldId id="282" r:id="rId12"/>
    <p:sldId id="283" r:id="rId13"/>
    <p:sldId id="292" r:id="rId14"/>
    <p:sldId id="291" r:id="rId15"/>
    <p:sldId id="284" r:id="rId16"/>
    <p:sldId id="293" r:id="rId17"/>
    <p:sldId id="285" r:id="rId18"/>
    <p:sldId id="274" r:id="rId19"/>
    <p:sldId id="286" r:id="rId20"/>
    <p:sldId id="290" r:id="rId21"/>
    <p:sldId id="287" r:id="rId22"/>
    <p:sldId id="288" r:id="rId23"/>
    <p:sldId id="289" r:id="rId24"/>
  </p:sldIdLst>
  <p:sldSz cx="12192000" cy="6858000"/>
  <p:notesSz cx="6858000" cy="9144000"/>
  <p:embeddedFontLst>
    <p:embeddedFont>
      <p:font typeface="맑은 고딕" panose="020B0503020000020004" pitchFamily="50" charset="-127"/>
      <p:regular r:id="rId26"/>
      <p:bold r:id="rId27"/>
    </p:embeddedFont>
    <p:embeddedFont>
      <p:font typeface="08서울남산체 B" panose="02020603020101020101" pitchFamily="18" charset="-127"/>
      <p:regular r:id="rId28"/>
    </p:embeddedFont>
    <p:embeddedFont>
      <p:font typeface="서울남산체 B" panose="02020503020101020101" pitchFamily="18" charset="-127"/>
      <p:regular r:id="rId29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956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orient="horz" pos="1117" userDrawn="1">
          <p15:clr>
            <a:srgbClr val="A4A3A4"/>
          </p15:clr>
        </p15:guide>
        <p15:guide id="4" pos="869" userDrawn="1">
          <p15:clr>
            <a:srgbClr val="A4A3A4"/>
          </p15:clr>
        </p15:guide>
        <p15:guide id="5" pos="96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유진" initials="유" lastIdx="1" clrIdx="0">
    <p:extLst>
      <p:ext uri="{19B8F6BF-5375-455C-9EA6-DF929625EA0E}">
        <p15:presenceInfo xmlns:p15="http://schemas.microsoft.com/office/powerpoint/2012/main" userId="유진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B6B5BD"/>
    <a:srgbClr val="1D1D26"/>
    <a:srgbClr val="121217"/>
    <a:srgbClr val="F7F7F7"/>
    <a:srgbClr val="5F5F68"/>
    <a:srgbClr val="6759CF"/>
    <a:srgbClr val="7C63D6"/>
    <a:srgbClr val="4A44C1"/>
    <a:srgbClr val="3E8FF6"/>
    <a:srgbClr val="5EC9F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보통 스타일 2 - 강조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022" autoAdjust="0"/>
    <p:restoredTop sz="94667"/>
  </p:normalViewPr>
  <p:slideViewPr>
    <p:cSldViewPr snapToGrid="0" snapToObjects="1" showGuides="1">
      <p:cViewPr varScale="1">
        <p:scale>
          <a:sx n="79" d="100"/>
          <a:sy n="79" d="100"/>
        </p:scale>
        <p:origin x="792" y="72"/>
      </p:cViewPr>
      <p:guideLst>
        <p:guide orient="horz" pos="1956"/>
        <p:guide pos="3840"/>
        <p:guide orient="horz" pos="1117"/>
        <p:guide pos="869"/>
        <p:guide pos="96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1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3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2.fntdata"/><Relationship Id="rId30" Type="http://schemas.openxmlformats.org/officeDocument/2006/relationships/commentAuthors" Target="commentAuthors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8-11-29T00:29:55.767" idx="1">
    <p:pos x="10" y="10"/>
    <p:text>심장 박동시 혈류의 양은 급격하게 많아지게 되어 초록색 LED에서 반사되는 
        빛의 양이 줄어습니다. 혈류의 양이 심장 박동시보다 더욱 적어지게 되면 
        반사되는 빛의 양이 심장이 박동된 때 보다 많아지게 됩니다.</p:text>
    <p:extLst>
      <p:ext uri="{C676402C-5697-4E1C-873F-D02D1690AC5C}">
        <p15:threadingInfo xmlns:p15="http://schemas.microsoft.com/office/powerpoint/2012/main" timeZoneBias="-540"/>
      </p:ext>
    </p:extLst>
  </p:cm>
</p:cmLst>
</file>

<file path=ppt/comments/comment2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8-11-29T00:29:55.767" idx="1">
    <p:pos x="10" y="10"/>
    <p:text>심장 박동시 혈류의 양은 급격하게 많아지게 되어 초록색 LED에서 반사되는 
        빛의 양이 줄어습니다. 혈류의 양이 심장 박동시보다 더욱 적어지게 되면 
        반사되는 빛의 양이 심장이 박동된 때 보다 많아지게 됩니다.</p:text>
    <p:extLst>
      <p:ext uri="{C676402C-5697-4E1C-873F-D02D1690AC5C}">
        <p15:threadingInfo xmlns:p15="http://schemas.microsoft.com/office/powerpoint/2012/main" timeZoneBias="-540"/>
      </p:ext>
    </p:extLst>
  </p:cm>
</p:cmLst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6.wmf"/></Relationships>
</file>

<file path=ppt/media/hdphoto1.wdp>
</file>

<file path=ppt/media/hdphoto2.wdp>
</file>

<file path=ppt/media/hdphoto3.wdp>
</file>

<file path=ppt/media/hdphoto4.wdp>
</file>

<file path=ppt/media/hdphoto5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jpg>
</file>

<file path=ppt/media/image3.jpg>
</file>

<file path=ppt/media/image4.png>
</file>

<file path=ppt/media/image5.png>
</file>

<file path=ppt/media/image6.wmf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B58B9A6-D904-F749-BBA2-9ADD544A83EE}" type="datetimeFigureOut">
              <a:rPr kumimoji="1" lang="ko-KR" altLang="en-US" smtClean="0"/>
              <a:t>2018-12-04</a:t>
            </a:fld>
            <a:endParaRPr kumimoji="1"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ko-KR" altLang="en-US" smtClean="0"/>
              <a:t>마스터 텍스트 스타일을 편집하려면 클릭</a:t>
            </a:r>
          </a:p>
          <a:p>
            <a:pPr lvl="1"/>
            <a:r>
              <a:rPr kumimoji="1" lang="ko-KR" altLang="en-US" smtClean="0"/>
              <a:t>두 번째 수준</a:t>
            </a:r>
          </a:p>
          <a:p>
            <a:pPr lvl="2"/>
            <a:r>
              <a:rPr kumimoji="1" lang="ko-KR" altLang="en-US" smtClean="0"/>
              <a:t>세 번째 수준</a:t>
            </a:r>
          </a:p>
          <a:p>
            <a:pPr lvl="3"/>
            <a:r>
              <a:rPr kumimoji="1" lang="ko-KR" altLang="en-US" smtClean="0"/>
              <a:t>네 번째 수준</a:t>
            </a:r>
          </a:p>
          <a:p>
            <a:pPr lvl="4"/>
            <a:r>
              <a:rPr kumimoji="1" lang="ko-KR" altLang="en-US" smtClean="0"/>
              <a:t>다섯 번째 수준</a:t>
            </a:r>
            <a:endParaRPr kumimoji="1"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3D669F3-44CE-8243-9717-015BD60D5839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1620581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12121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/>
          </a:p>
        </p:txBody>
      </p:sp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ko-KR" altLang="en-US" smtClean="0"/>
              <a:t>마스터 제목 스타일 편집</a:t>
            </a:r>
            <a:endParaRPr kumimoji="1" lang="ko-KR" altLang="en-US"/>
          </a:p>
        </p:txBody>
      </p:sp>
      <p:sp>
        <p:nvSpPr>
          <p:cNvPr id="3" name="부제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ko-KR" altLang="en-US" smtClean="0"/>
              <a:t>마스터 부제목 스타일 편집</a:t>
            </a:r>
            <a:endParaRPr kumimoji="1"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64EA24-9905-784B-8033-5E2FE3296A17}" type="datetimeFigureOut">
              <a:rPr kumimoji="1" lang="ko-KR" altLang="en-US" smtClean="0"/>
              <a:t>2018-12-04</a:t>
            </a:fld>
            <a:endParaRPr kumimoji="1"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F0B5DE-1830-FA49-A399-23CCF3CFC549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844101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smtClean="0"/>
              <a:t>마스터 제목 스타일 편집</a:t>
            </a:r>
            <a:endParaRPr kumimoji="1"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ko-KR" altLang="en-US" smtClean="0"/>
              <a:t>마스터 텍스트 스타일을 편집하려면 클릭</a:t>
            </a:r>
          </a:p>
          <a:p>
            <a:pPr lvl="1"/>
            <a:r>
              <a:rPr kumimoji="1" lang="ko-KR" altLang="en-US" smtClean="0"/>
              <a:t>두 번째 수준</a:t>
            </a:r>
          </a:p>
          <a:p>
            <a:pPr lvl="2"/>
            <a:r>
              <a:rPr kumimoji="1" lang="ko-KR" altLang="en-US" smtClean="0"/>
              <a:t>세 번째 수준</a:t>
            </a:r>
          </a:p>
          <a:p>
            <a:pPr lvl="3"/>
            <a:r>
              <a:rPr kumimoji="1" lang="ko-KR" altLang="en-US" smtClean="0"/>
              <a:t>네 번째 수준</a:t>
            </a:r>
          </a:p>
          <a:p>
            <a:pPr lvl="4"/>
            <a:r>
              <a:rPr kumimoji="1" lang="ko-KR" altLang="en-US" smtClean="0"/>
              <a:t>다섯 번째 수준</a:t>
            </a:r>
            <a:endParaRPr kumimoji="1"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64EA24-9905-784B-8033-5E2FE3296A17}" type="datetimeFigureOut">
              <a:rPr kumimoji="1" lang="ko-KR" altLang="en-US" smtClean="0"/>
              <a:t>2018-12-04</a:t>
            </a:fld>
            <a:endParaRPr kumimoji="1"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F0B5DE-1830-FA49-A399-23CCF3CFC549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9526045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ko-KR" altLang="en-US" smtClean="0"/>
              <a:t>마스터 제목 스타일 편집</a:t>
            </a:r>
            <a:endParaRPr kumimoji="1"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ko-KR" altLang="en-US" smtClean="0"/>
              <a:t>마스터 텍스트 스타일을 편집하려면 클릭</a:t>
            </a:r>
          </a:p>
          <a:p>
            <a:pPr lvl="1"/>
            <a:r>
              <a:rPr kumimoji="1" lang="ko-KR" altLang="en-US" smtClean="0"/>
              <a:t>두 번째 수준</a:t>
            </a:r>
          </a:p>
          <a:p>
            <a:pPr lvl="2"/>
            <a:r>
              <a:rPr kumimoji="1" lang="ko-KR" altLang="en-US" smtClean="0"/>
              <a:t>세 번째 수준</a:t>
            </a:r>
          </a:p>
          <a:p>
            <a:pPr lvl="3"/>
            <a:r>
              <a:rPr kumimoji="1" lang="ko-KR" altLang="en-US" smtClean="0"/>
              <a:t>네 번째 수준</a:t>
            </a:r>
          </a:p>
          <a:p>
            <a:pPr lvl="4"/>
            <a:r>
              <a:rPr kumimoji="1" lang="ko-KR" altLang="en-US" smtClean="0"/>
              <a:t>다섯 번째 수준</a:t>
            </a:r>
            <a:endParaRPr kumimoji="1"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64EA24-9905-784B-8033-5E2FE3296A17}" type="datetimeFigureOut">
              <a:rPr kumimoji="1" lang="ko-KR" altLang="en-US" smtClean="0"/>
              <a:t>2018-12-04</a:t>
            </a:fld>
            <a:endParaRPr kumimoji="1"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F0B5DE-1830-FA49-A399-23CCF3CFC549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7275662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7F7F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/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smtClean="0"/>
              <a:t>마스터 제목 스타일 편집</a:t>
            </a:r>
            <a:endParaRPr kumimoji="1"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ko-KR" altLang="en-US" smtClean="0"/>
              <a:t>마스터 텍스트 스타일을 편집하려면 클릭</a:t>
            </a:r>
          </a:p>
          <a:p>
            <a:pPr lvl="1"/>
            <a:r>
              <a:rPr kumimoji="1" lang="ko-KR" altLang="en-US" smtClean="0"/>
              <a:t>두 번째 수준</a:t>
            </a:r>
          </a:p>
          <a:p>
            <a:pPr lvl="2"/>
            <a:r>
              <a:rPr kumimoji="1" lang="ko-KR" altLang="en-US" smtClean="0"/>
              <a:t>세 번째 수준</a:t>
            </a:r>
          </a:p>
          <a:p>
            <a:pPr lvl="3"/>
            <a:r>
              <a:rPr kumimoji="1" lang="ko-KR" altLang="en-US" smtClean="0"/>
              <a:t>네 번째 수준</a:t>
            </a:r>
          </a:p>
          <a:p>
            <a:pPr lvl="4"/>
            <a:r>
              <a:rPr kumimoji="1" lang="ko-KR" altLang="en-US" smtClean="0"/>
              <a:t>다섯 번째 수준</a:t>
            </a:r>
            <a:endParaRPr kumimoji="1"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64EA24-9905-784B-8033-5E2FE3296A17}" type="datetimeFigureOut">
              <a:rPr kumimoji="1" lang="ko-KR" altLang="en-US" smtClean="0"/>
              <a:t>2018-12-04</a:t>
            </a:fld>
            <a:endParaRPr kumimoji="1"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F0B5DE-1830-FA49-A399-23CCF3CFC549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2667358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ko-KR" altLang="en-US" smtClean="0"/>
              <a:t>마스터 제목 스타일 편집</a:t>
            </a:r>
            <a:endParaRPr kumimoji="1"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ko-KR" altLang="en-US" smtClean="0"/>
              <a:t>마스터 텍스트 스타일을 편집하려면 클릭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64EA24-9905-784B-8033-5E2FE3296A17}" type="datetimeFigureOut">
              <a:rPr kumimoji="1" lang="ko-KR" altLang="en-US" smtClean="0"/>
              <a:t>2018-12-04</a:t>
            </a:fld>
            <a:endParaRPr kumimoji="1"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F0B5DE-1830-FA49-A399-23CCF3CFC549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0241558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smtClean="0"/>
              <a:t>마스터 제목 스타일 편집</a:t>
            </a:r>
            <a:endParaRPr kumimoji="1"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 smtClean="0"/>
              <a:t>마스터 텍스트 스타일을 편집하려면 클릭</a:t>
            </a:r>
          </a:p>
          <a:p>
            <a:pPr lvl="1"/>
            <a:r>
              <a:rPr kumimoji="1" lang="ko-KR" altLang="en-US" smtClean="0"/>
              <a:t>두 번째 수준</a:t>
            </a:r>
          </a:p>
          <a:p>
            <a:pPr lvl="2"/>
            <a:r>
              <a:rPr kumimoji="1" lang="ko-KR" altLang="en-US" smtClean="0"/>
              <a:t>세 번째 수준</a:t>
            </a:r>
          </a:p>
          <a:p>
            <a:pPr lvl="3"/>
            <a:r>
              <a:rPr kumimoji="1" lang="ko-KR" altLang="en-US" smtClean="0"/>
              <a:t>네 번째 수준</a:t>
            </a:r>
          </a:p>
          <a:p>
            <a:pPr lvl="4"/>
            <a:r>
              <a:rPr kumimoji="1" lang="ko-KR" altLang="en-US" smtClean="0"/>
              <a:t>다섯 번째 수준</a:t>
            </a:r>
            <a:endParaRPr kumimoji="1"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 smtClean="0"/>
              <a:t>마스터 텍스트 스타일을 편집하려면 클릭</a:t>
            </a:r>
          </a:p>
          <a:p>
            <a:pPr lvl="1"/>
            <a:r>
              <a:rPr kumimoji="1" lang="ko-KR" altLang="en-US" smtClean="0"/>
              <a:t>두 번째 수준</a:t>
            </a:r>
          </a:p>
          <a:p>
            <a:pPr lvl="2"/>
            <a:r>
              <a:rPr kumimoji="1" lang="ko-KR" altLang="en-US" smtClean="0"/>
              <a:t>세 번째 수준</a:t>
            </a:r>
          </a:p>
          <a:p>
            <a:pPr lvl="3"/>
            <a:r>
              <a:rPr kumimoji="1" lang="ko-KR" altLang="en-US" smtClean="0"/>
              <a:t>네 번째 수준</a:t>
            </a:r>
          </a:p>
          <a:p>
            <a:pPr lvl="4"/>
            <a:r>
              <a:rPr kumimoji="1" lang="ko-KR" altLang="en-US" smtClean="0"/>
              <a:t>다섯 번째 수준</a:t>
            </a:r>
            <a:endParaRPr kumimoji="1"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64EA24-9905-784B-8033-5E2FE3296A17}" type="datetimeFigureOut">
              <a:rPr kumimoji="1" lang="ko-KR" altLang="en-US" smtClean="0"/>
              <a:t>2018-12-04</a:t>
            </a:fld>
            <a:endParaRPr kumimoji="1"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F0B5DE-1830-FA49-A399-23CCF3CFC549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69955748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ko-KR" altLang="en-US" smtClean="0"/>
              <a:t>마스터 제목 스타일 편집</a:t>
            </a:r>
            <a:endParaRPr kumimoji="1"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 smtClean="0"/>
              <a:t>마스터 텍스트 스타일을 편집하려면 클릭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ko-KR" altLang="en-US" smtClean="0"/>
              <a:t>마스터 텍스트 스타일을 편집하려면 클릭</a:t>
            </a:r>
          </a:p>
          <a:p>
            <a:pPr lvl="1"/>
            <a:r>
              <a:rPr kumimoji="1" lang="ko-KR" altLang="en-US" smtClean="0"/>
              <a:t>두 번째 수준</a:t>
            </a:r>
          </a:p>
          <a:p>
            <a:pPr lvl="2"/>
            <a:r>
              <a:rPr kumimoji="1" lang="ko-KR" altLang="en-US" smtClean="0"/>
              <a:t>세 번째 수준</a:t>
            </a:r>
          </a:p>
          <a:p>
            <a:pPr lvl="3"/>
            <a:r>
              <a:rPr kumimoji="1" lang="ko-KR" altLang="en-US" smtClean="0"/>
              <a:t>네 번째 수준</a:t>
            </a:r>
          </a:p>
          <a:p>
            <a:pPr lvl="4"/>
            <a:r>
              <a:rPr kumimoji="1" lang="ko-KR" altLang="en-US" smtClean="0"/>
              <a:t>다섯 번째 수준</a:t>
            </a:r>
            <a:endParaRPr kumimoji="1"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 smtClean="0"/>
              <a:t>마스터 텍스트 스타일을 편집하려면 클릭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ko-KR" altLang="en-US" smtClean="0"/>
              <a:t>마스터 텍스트 스타일을 편집하려면 클릭</a:t>
            </a:r>
          </a:p>
          <a:p>
            <a:pPr lvl="1"/>
            <a:r>
              <a:rPr kumimoji="1" lang="ko-KR" altLang="en-US" smtClean="0"/>
              <a:t>두 번째 수준</a:t>
            </a:r>
          </a:p>
          <a:p>
            <a:pPr lvl="2"/>
            <a:r>
              <a:rPr kumimoji="1" lang="ko-KR" altLang="en-US" smtClean="0"/>
              <a:t>세 번째 수준</a:t>
            </a:r>
          </a:p>
          <a:p>
            <a:pPr lvl="3"/>
            <a:r>
              <a:rPr kumimoji="1" lang="ko-KR" altLang="en-US" smtClean="0"/>
              <a:t>네 번째 수준</a:t>
            </a:r>
          </a:p>
          <a:p>
            <a:pPr lvl="4"/>
            <a:r>
              <a:rPr kumimoji="1" lang="ko-KR" altLang="en-US" smtClean="0"/>
              <a:t>다섯 번째 수준</a:t>
            </a:r>
            <a:endParaRPr kumimoji="1"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64EA24-9905-784B-8033-5E2FE3296A17}" type="datetimeFigureOut">
              <a:rPr kumimoji="1" lang="ko-KR" altLang="en-US" smtClean="0"/>
              <a:t>2018-12-04</a:t>
            </a:fld>
            <a:endParaRPr kumimoji="1"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F0B5DE-1830-FA49-A399-23CCF3CFC549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7827288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smtClean="0"/>
              <a:t>마스터 제목 스타일 편집</a:t>
            </a:r>
            <a:endParaRPr kumimoji="1"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64EA24-9905-784B-8033-5E2FE3296A17}" type="datetimeFigureOut">
              <a:rPr kumimoji="1" lang="ko-KR" altLang="en-US" smtClean="0"/>
              <a:t>2018-12-04</a:t>
            </a:fld>
            <a:endParaRPr kumimoji="1"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F0B5DE-1830-FA49-A399-23CCF3CFC549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9868810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백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64EA24-9905-784B-8033-5E2FE3296A17}" type="datetimeFigureOut">
              <a:rPr kumimoji="1" lang="ko-KR" altLang="en-US" smtClean="0"/>
              <a:t>2018-12-04</a:t>
            </a:fld>
            <a:endParaRPr kumimoji="1"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F0B5DE-1830-FA49-A399-23CCF3CFC549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392141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 smtClean="0"/>
              <a:t>마스터 제목 스타일 편집</a:t>
            </a:r>
            <a:endParaRPr kumimoji="1"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ko-KR" altLang="en-US" smtClean="0"/>
              <a:t>마스터 텍스트 스타일을 편집하려면 클릭</a:t>
            </a:r>
          </a:p>
          <a:p>
            <a:pPr lvl="1"/>
            <a:r>
              <a:rPr kumimoji="1" lang="ko-KR" altLang="en-US" smtClean="0"/>
              <a:t>두 번째 수준</a:t>
            </a:r>
          </a:p>
          <a:p>
            <a:pPr lvl="2"/>
            <a:r>
              <a:rPr kumimoji="1" lang="ko-KR" altLang="en-US" smtClean="0"/>
              <a:t>세 번째 수준</a:t>
            </a:r>
          </a:p>
          <a:p>
            <a:pPr lvl="3"/>
            <a:r>
              <a:rPr kumimoji="1" lang="ko-KR" altLang="en-US" smtClean="0"/>
              <a:t>네 번째 수준</a:t>
            </a:r>
          </a:p>
          <a:p>
            <a:pPr lvl="4"/>
            <a:r>
              <a:rPr kumimoji="1" lang="ko-KR" altLang="en-US" smtClean="0"/>
              <a:t>다섯 번째 수준</a:t>
            </a:r>
            <a:endParaRPr kumimoji="1"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 smtClean="0"/>
              <a:t>마스터 텍스트 스타일을 편집하려면 클릭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64EA24-9905-784B-8033-5E2FE3296A17}" type="datetimeFigureOut">
              <a:rPr kumimoji="1" lang="ko-KR" altLang="en-US" smtClean="0"/>
              <a:t>2018-12-04</a:t>
            </a:fld>
            <a:endParaRPr kumimoji="1"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F0B5DE-1830-FA49-A399-23CCF3CFC549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1625106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 smtClean="0"/>
              <a:t>마스터 제목 스타일 편집</a:t>
            </a:r>
            <a:endParaRPr kumimoji="1"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 smtClean="0"/>
              <a:t>마스터 텍스트 스타일을 편집하려면 클릭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64EA24-9905-784B-8033-5E2FE3296A17}" type="datetimeFigureOut">
              <a:rPr kumimoji="1" lang="ko-KR" altLang="en-US" smtClean="0"/>
              <a:t>2018-12-04</a:t>
            </a:fld>
            <a:endParaRPr kumimoji="1"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F0B5DE-1830-FA49-A399-23CCF3CFC549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5104422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ko-KR" altLang="en-US" dirty="0" smtClean="0"/>
              <a:t>마스터 제목 스타일 편집</a:t>
            </a:r>
            <a:endParaRPr kumimoji="1" lang="ko-KR" altLang="en-US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ko-KR" altLang="en-US" smtClean="0"/>
              <a:t>마스터 텍스트 스타일을 편집하려면 클릭</a:t>
            </a:r>
          </a:p>
          <a:p>
            <a:pPr lvl="1"/>
            <a:r>
              <a:rPr kumimoji="1" lang="ko-KR" altLang="en-US" smtClean="0"/>
              <a:t>두 번째 수준</a:t>
            </a:r>
          </a:p>
          <a:p>
            <a:pPr lvl="2"/>
            <a:r>
              <a:rPr kumimoji="1" lang="ko-KR" altLang="en-US" smtClean="0"/>
              <a:t>세 번째 수준</a:t>
            </a:r>
          </a:p>
          <a:p>
            <a:pPr lvl="3"/>
            <a:r>
              <a:rPr kumimoji="1" lang="ko-KR" altLang="en-US" smtClean="0"/>
              <a:t>네 번째 수준</a:t>
            </a:r>
          </a:p>
          <a:p>
            <a:pPr lvl="4"/>
            <a:r>
              <a:rPr kumimoji="1" lang="ko-KR" altLang="en-US" smtClean="0"/>
              <a:t>다섯 번째 수준</a:t>
            </a:r>
            <a:endParaRPr kumimoji="1"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D64EA24-9905-784B-8033-5E2FE3296A17}" type="datetimeFigureOut">
              <a:rPr kumimoji="1" lang="ko-KR" altLang="en-US" smtClean="0"/>
              <a:t>2018-12-04</a:t>
            </a:fld>
            <a:endParaRPr kumimoji="1"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1F0B5DE-1830-FA49-A399-23CCF3CFC549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0349643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07/relationships/hdphoto" Target="../media/hdphoto5.wdp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4" Type="http://schemas.openxmlformats.org/officeDocument/2006/relationships/image" Target="../media/image9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comments" Target="../comments/comment1.xml"/><Relationship Id="rId5" Type="http://schemas.microsoft.com/office/2007/relationships/hdphoto" Target="../media/hdphoto3.wdp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7" Type="http://schemas.openxmlformats.org/officeDocument/2006/relationships/comments" Target="../comments/comment2.xml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1.vml"/><Relationship Id="rId6" Type="http://schemas.microsoft.com/office/2007/relationships/hdphoto" Target="../media/hdphoto4.wdp"/><Relationship Id="rId5" Type="http://schemas.openxmlformats.org/officeDocument/2006/relationships/image" Target="../media/image7.png"/><Relationship Id="rId4" Type="http://schemas.openxmlformats.org/officeDocument/2006/relationships/image" Target="../media/image6.wm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텍스트 상자 3"/>
          <p:cNvSpPr txBox="1"/>
          <p:nvPr/>
        </p:nvSpPr>
        <p:spPr>
          <a:xfrm>
            <a:off x="1384071" y="1736725"/>
            <a:ext cx="6326545" cy="9787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kumimoji="1" lang="ko-KR" altLang="en-US" sz="4800" b="1" spc="-80" dirty="0" err="1" smtClean="0">
                <a:solidFill>
                  <a:schemeClr val="bg1"/>
                </a:solidFill>
                <a:latin typeface="08서울남산체 B" panose="02020603020101020101" pitchFamily="18" charset="-127"/>
                <a:ea typeface="08서울남산체 B" panose="02020603020101020101" pitchFamily="18" charset="-127"/>
                <a:cs typeface="Noto Sans CJK KR" charset="-127"/>
              </a:rPr>
              <a:t>심박</a:t>
            </a:r>
            <a:r>
              <a:rPr kumimoji="1" lang="ko-KR" altLang="en-US" sz="4800" b="1" spc="-80" dirty="0" smtClean="0">
                <a:solidFill>
                  <a:schemeClr val="bg1"/>
                </a:solidFill>
                <a:latin typeface="08서울남산체 B" panose="02020603020101020101" pitchFamily="18" charset="-127"/>
                <a:ea typeface="08서울남산체 B" panose="02020603020101020101" pitchFamily="18" charset="-127"/>
                <a:cs typeface="Noto Sans CJK KR" charset="-127"/>
              </a:rPr>
              <a:t> 측정 모듈</a:t>
            </a:r>
            <a:endParaRPr kumimoji="1" lang="ko-KR" altLang="en-US" sz="4800" b="1" spc="-80" dirty="0">
              <a:solidFill>
                <a:schemeClr val="bg1"/>
              </a:solidFill>
              <a:latin typeface="08서울남산체 B" panose="02020603020101020101" pitchFamily="18" charset="-127"/>
              <a:ea typeface="08서울남산체 B" panose="02020603020101020101" pitchFamily="18" charset="-127"/>
              <a:cs typeface="Noto Sans CJK KR" charset="-127"/>
            </a:endParaRPr>
          </a:p>
        </p:txBody>
      </p:sp>
      <p:sp>
        <p:nvSpPr>
          <p:cNvPr id="7" name="텍스트 상자 6"/>
          <p:cNvSpPr txBox="1"/>
          <p:nvPr/>
        </p:nvSpPr>
        <p:spPr>
          <a:xfrm>
            <a:off x="1384072" y="4642970"/>
            <a:ext cx="6326544" cy="11726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ko-KR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08서울남산체 B" panose="02020603020101020101" pitchFamily="18" charset="-127"/>
                <a:ea typeface="08서울남산체 B" panose="02020603020101020101" pitchFamily="18" charset="-127"/>
                <a:cs typeface="Noto Sans CJK KR" charset="-127"/>
              </a:rPr>
              <a:t>13</a:t>
            </a:r>
            <a:r>
              <a:rPr lang="ko-KR" altLang="en-US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08서울남산체 B" panose="02020603020101020101" pitchFamily="18" charset="-127"/>
                <a:ea typeface="08서울남산체 B" panose="02020603020101020101" pitchFamily="18" charset="-127"/>
                <a:cs typeface="Noto Sans CJK KR" charset="-127"/>
              </a:rPr>
              <a:t>조</a:t>
            </a:r>
            <a:endParaRPr lang="en-US" altLang="ko-KR" dirty="0" smtClean="0">
              <a:solidFill>
                <a:schemeClr val="tx1">
                  <a:lumMod val="50000"/>
                  <a:lumOff val="50000"/>
                </a:schemeClr>
              </a:solidFill>
              <a:latin typeface="08서울남산체 B" panose="02020603020101020101" pitchFamily="18" charset="-127"/>
              <a:ea typeface="08서울남산체 B" panose="02020603020101020101" pitchFamily="18" charset="-127"/>
              <a:cs typeface="Noto Sans CJK KR" charset="-127"/>
            </a:endParaRPr>
          </a:p>
          <a:p>
            <a:pPr>
              <a:lnSpc>
                <a:spcPct val="130000"/>
              </a:lnSpc>
            </a:pPr>
            <a:r>
              <a:rPr kumimoji="1" lang="en-US" altLang="ko-KR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08서울남산체 B" panose="02020603020101020101" pitchFamily="18" charset="-127"/>
                <a:ea typeface="08서울남산체 B" panose="02020603020101020101" pitchFamily="18" charset="-127"/>
                <a:cs typeface="Noto Sans CJK KR" charset="-127"/>
              </a:rPr>
              <a:t>2017136054 </a:t>
            </a:r>
            <a:r>
              <a:rPr kumimoji="1" lang="ko-KR" altLang="en-US" dirty="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08서울남산체 B" panose="02020603020101020101" pitchFamily="18" charset="-127"/>
                <a:ea typeface="08서울남산체 B" panose="02020603020101020101" pitchFamily="18" charset="-127"/>
                <a:cs typeface="Noto Sans CJK KR" charset="-127"/>
              </a:rPr>
              <a:t>송윤미</a:t>
            </a:r>
            <a:endParaRPr kumimoji="1" lang="en-US" altLang="ko-KR" dirty="0" smtClean="0">
              <a:solidFill>
                <a:schemeClr val="tx1">
                  <a:lumMod val="50000"/>
                  <a:lumOff val="50000"/>
                </a:schemeClr>
              </a:solidFill>
              <a:latin typeface="08서울남산체 B" panose="02020603020101020101" pitchFamily="18" charset="-127"/>
              <a:ea typeface="08서울남산체 B" panose="02020603020101020101" pitchFamily="18" charset="-127"/>
              <a:cs typeface="Noto Sans CJK KR" charset="-127"/>
            </a:endParaRPr>
          </a:p>
          <a:p>
            <a:pPr>
              <a:lnSpc>
                <a:spcPct val="130000"/>
              </a:lnSpc>
            </a:pPr>
            <a:r>
              <a:rPr kumimoji="1" lang="en-US" altLang="ko-KR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08서울남산체 B" panose="02020603020101020101" pitchFamily="18" charset="-127"/>
                <a:ea typeface="08서울남산체 B" panose="02020603020101020101" pitchFamily="18" charset="-127"/>
                <a:cs typeface="Noto Sans CJK KR" charset="-127"/>
              </a:rPr>
              <a:t>2017136070 </a:t>
            </a:r>
            <a:r>
              <a:rPr kumimoji="1" lang="ko-KR" altLang="en-US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08서울남산체 B" panose="02020603020101020101" pitchFamily="18" charset="-127"/>
                <a:ea typeface="08서울남산체 B" panose="02020603020101020101" pitchFamily="18" charset="-127"/>
                <a:cs typeface="Noto Sans CJK KR" charset="-127"/>
              </a:rPr>
              <a:t>유진</a:t>
            </a:r>
            <a:endParaRPr kumimoji="1" lang="en-US" altLang="ko-KR" dirty="0" smtClean="0">
              <a:solidFill>
                <a:schemeClr val="tx1">
                  <a:lumMod val="50000"/>
                  <a:lumOff val="50000"/>
                </a:schemeClr>
              </a:solidFill>
              <a:latin typeface="08서울남산체 B" panose="02020603020101020101" pitchFamily="18" charset="-127"/>
              <a:ea typeface="08서울남산체 B" panose="02020603020101020101" pitchFamily="18" charset="-127"/>
              <a:cs typeface="Noto Sans CJK KR" charset="-127"/>
            </a:endParaRPr>
          </a:p>
        </p:txBody>
      </p:sp>
      <p:sp>
        <p:nvSpPr>
          <p:cNvPr id="5" name="텍스트 상자 3"/>
          <p:cNvSpPr txBox="1"/>
          <p:nvPr/>
        </p:nvSpPr>
        <p:spPr>
          <a:xfrm>
            <a:off x="1435731" y="1121368"/>
            <a:ext cx="10002897" cy="6093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kumimoji="1" lang="ko-KR" altLang="en-US" sz="2800" b="1" spc="-80" dirty="0" smtClean="0">
                <a:solidFill>
                  <a:schemeClr val="bg1"/>
                </a:solidFill>
                <a:latin typeface="08서울남산체 B" panose="02020603020101020101" pitchFamily="18" charset="-127"/>
                <a:ea typeface="08서울남산체 B" panose="02020603020101020101" pitchFamily="18" charset="-127"/>
                <a:cs typeface="Noto Sans CJK KR" charset="-127"/>
              </a:rPr>
              <a:t>마이크로프로세서 및 실습 기말 프로젝트</a:t>
            </a:r>
            <a:endParaRPr kumimoji="1" lang="ko-KR" altLang="en-US" sz="2800" b="1" spc="-80" dirty="0">
              <a:solidFill>
                <a:schemeClr val="bg1"/>
              </a:solidFill>
              <a:latin typeface="08서울남산체 B" panose="02020603020101020101" pitchFamily="18" charset="-127"/>
              <a:ea typeface="08서울남산체 B" panose="02020603020101020101" pitchFamily="18" charset="-127"/>
              <a:cs typeface="Noto Sans CJK KR" charset="-127"/>
            </a:endParaRPr>
          </a:p>
        </p:txBody>
      </p:sp>
      <p:sp>
        <p:nvSpPr>
          <p:cNvPr id="2" name="Rectangle 2"/>
          <p:cNvSpPr>
            <a:spLocks noChangeArrowheads="1"/>
          </p:cNvSpPr>
          <p:nvPr/>
        </p:nvSpPr>
        <p:spPr bwMode="auto">
          <a:xfrm>
            <a:off x="1570008" y="-2250693"/>
            <a:ext cx="184731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>
              <a:latin typeface="08서울남산체 B" panose="02020603020101020101" pitchFamily="18" charset="-127"/>
              <a:ea typeface="08서울남산체 B" panose="02020603020101020101" pitchFamily="18" charset="-127"/>
            </a:endParaRPr>
          </a:p>
        </p:txBody>
      </p:sp>
      <p:pic>
        <p:nvPicPr>
          <p:cNvPr id="1025" name="_x153562336" descr="EMB00000ddc6f2e"/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2614" b="95861" l="8193" r="93908">
                        <a14:foregroundMark x1="53571" y1="36383" x2="53571" y2="36383"/>
                        <a14:foregroundMark x1="66387" y1="30719" x2="66387" y2="30719"/>
                        <a14:foregroundMark x1="29412" y1="27451" x2="29412" y2="27451"/>
                        <a14:foregroundMark x1="19328" y1="74946" x2="19328" y2="74946"/>
                        <a14:foregroundMark x1="21008" y1="73856" x2="21008" y2="73856"/>
                        <a14:foregroundMark x1="29202" y1="71895" x2="29202" y2="71895"/>
                        <a14:foregroundMark x1="34454" y1="75163" x2="34454" y2="75163"/>
                        <a14:foregroundMark x1="40756" y1="75381" x2="40756" y2="75381"/>
                        <a14:foregroundMark x1="48529" y1="75599" x2="48529" y2="75599"/>
                        <a14:foregroundMark x1="56303" y1="74728" x2="56303" y2="74728"/>
                        <a14:foregroundMark x1="62185" y1="72985" x2="62185" y2="72985"/>
                        <a14:foregroundMark x1="68277" y1="73203" x2="68277" y2="73203"/>
                        <a14:foregroundMark x1="75000" y1="74728" x2="75000" y2="74728"/>
                        <a14:foregroundMark x1="79412" y1="84314" x2="79412" y2="84314"/>
                        <a14:foregroundMark x1="77941" y1="87582" x2="77941" y2="87582"/>
                        <a14:foregroundMark x1="72479" y1="85621" x2="72479" y2="85621"/>
                        <a14:foregroundMark x1="70168" y1="85185" x2="70168" y2="85185"/>
                        <a14:foregroundMark x1="71218" y1="89107" x2="71218" y2="89107"/>
                        <a14:foregroundMark x1="64076" y1="86057" x2="64076" y2="86057"/>
                        <a14:foregroundMark x1="56933" y1="87146" x2="56933" y2="87146"/>
                        <a14:foregroundMark x1="56933" y1="85839" x2="56933" y2="85839"/>
                        <a14:foregroundMark x1="50630" y1="84532" x2="50630" y2="84532"/>
                        <a14:foregroundMark x1="49160" y1="87800" x2="49160" y2="87800"/>
                        <a14:foregroundMark x1="47479" y1="88017" x2="47479" y2="88017"/>
                        <a14:foregroundMark x1="43487" y1="84532" x2="43487" y2="84532"/>
                        <a14:foregroundMark x1="41807" y1="87146" x2="41807" y2="87146"/>
                        <a14:foregroundMark x1="36765" y1="84749" x2="36765" y2="84749"/>
                        <a14:foregroundMark x1="34664" y1="84749" x2="34664" y2="84749"/>
                        <a14:foregroundMark x1="29412" y1="83878" x2="29412" y2="83878"/>
                        <a14:foregroundMark x1="22059" y1="84749" x2="22059" y2="84749"/>
                        <a14:foregroundMark x1="19748" y1="84096" x2="19748" y2="84096"/>
                        <a14:foregroundMark x1="19328" y1="90414" x2="19328" y2="90414"/>
                        <a14:backgroundMark x1="19118" y1="85839" x2="19118" y2="85839"/>
                        <a14:backgroundMark x1="34874" y1="72767" x2="34874" y2="72767"/>
                        <a14:backgroundMark x1="48950" y1="72985" x2="48950" y2="72985"/>
                        <a14:backgroundMark x1="56092" y1="84749" x2="56092" y2="84749"/>
                        <a14:backgroundMark x1="56092" y1="88017" x2="56092" y2="88017"/>
                        <a14:backgroundMark x1="68908" y1="86057" x2="68908" y2="8605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34791" y="171361"/>
            <a:ext cx="933041" cy="7947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87683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push dir="u"/>
      </p:transition>
    </mc:Choice>
    <mc:Fallback xmlns="">
      <p:transition spd="slow">
        <p:push dir="u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7" grpId="0"/>
      <p:bldP spid="5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그룹 2"/>
          <p:cNvGrpSpPr/>
          <p:nvPr/>
        </p:nvGrpSpPr>
        <p:grpSpPr>
          <a:xfrm>
            <a:off x="1384072" y="2309115"/>
            <a:ext cx="6351258" cy="1302665"/>
            <a:chOff x="1384072" y="1305068"/>
            <a:chExt cx="6351258" cy="1302665"/>
          </a:xfrm>
        </p:grpSpPr>
        <p:sp>
          <p:nvSpPr>
            <p:cNvPr id="4" name="텍스트 상자 3"/>
            <p:cNvSpPr txBox="1"/>
            <p:nvPr/>
          </p:nvSpPr>
          <p:spPr>
            <a:xfrm>
              <a:off x="1384072" y="1736725"/>
              <a:ext cx="6351258" cy="87100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kumimoji="1" lang="ko-KR" altLang="en-US" sz="4400" b="1" spc="-80" dirty="0" smtClean="0">
                  <a:solidFill>
                    <a:schemeClr val="bg1"/>
                  </a:solidFill>
                  <a:latin typeface="서울남산체 B" panose="02020503020101020101" pitchFamily="18" charset="-127"/>
                  <a:ea typeface="서울남산체 B" panose="02020503020101020101" pitchFamily="18" charset="-127"/>
                  <a:cs typeface="Noto Sans CJK KR" charset="-127"/>
                </a:rPr>
                <a:t>회로 구성</a:t>
              </a:r>
              <a:endParaRPr kumimoji="1" lang="ko-KR" altLang="en-US" sz="4400" b="1" spc="-80" dirty="0">
                <a:solidFill>
                  <a:schemeClr val="bg1"/>
                </a:solidFill>
                <a:latin typeface="서울남산체 B" panose="02020503020101020101" pitchFamily="18" charset="-127"/>
                <a:ea typeface="서울남산체 B" panose="02020503020101020101" pitchFamily="18" charset="-127"/>
                <a:cs typeface="Noto Sans CJK KR" charset="-127"/>
              </a:endParaRPr>
            </a:p>
          </p:txBody>
        </p:sp>
        <p:sp>
          <p:nvSpPr>
            <p:cNvPr id="5" name="텍스트 상자 4"/>
            <p:cNvSpPr txBox="1"/>
            <p:nvPr/>
          </p:nvSpPr>
          <p:spPr>
            <a:xfrm>
              <a:off x="1384072" y="1305068"/>
              <a:ext cx="1083951" cy="57246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kumimoji="1" lang="en-US" altLang="ko-KR" sz="2400" b="1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서울남산체 B" panose="02020503020101020101" pitchFamily="18" charset="-127"/>
                  <a:ea typeface="서울남산체 B" panose="02020503020101020101" pitchFamily="18" charset="-127"/>
                  <a:cs typeface="Noto Sans CJK KR" charset="-127"/>
                </a:rPr>
                <a:t>2. </a:t>
              </a:r>
              <a:r>
                <a:rPr kumimoji="1" lang="ko-KR" altLang="en-US" sz="2400" b="1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서울남산체 B" panose="02020503020101020101" pitchFamily="18" charset="-127"/>
                  <a:ea typeface="서울남산체 B" panose="02020503020101020101" pitchFamily="18" charset="-127"/>
                  <a:cs typeface="Noto Sans CJK KR" charset="-127"/>
                </a:rPr>
                <a:t>회로</a:t>
              </a:r>
              <a:endParaRPr kumimoji="1" lang="ko-KR" altLang="en-US" sz="24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서울남산체 B" panose="02020503020101020101" pitchFamily="18" charset="-127"/>
                <a:ea typeface="서울남산체 B" panose="02020503020101020101" pitchFamily="18" charset="-127"/>
                <a:cs typeface="Noto Sans CJK KR" charset="-127"/>
              </a:endParaRPr>
            </a:p>
          </p:txBody>
        </p:sp>
      </p:grpSp>
      <p:sp>
        <p:nvSpPr>
          <p:cNvPr id="2" name="직사각형 1"/>
          <p:cNvSpPr/>
          <p:nvPr/>
        </p:nvSpPr>
        <p:spPr>
          <a:xfrm>
            <a:off x="1487488" y="4132729"/>
            <a:ext cx="4608512" cy="45719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rgbClr val="B6B5B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40566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push dir="u"/>
      </p:transition>
    </mc:Choice>
    <mc:Fallback xmlns="">
      <p:transition spd="slow">
        <p:push dir="u"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그룹 16"/>
          <p:cNvGrpSpPr/>
          <p:nvPr/>
        </p:nvGrpSpPr>
        <p:grpSpPr>
          <a:xfrm>
            <a:off x="663389" y="4462462"/>
            <a:ext cx="11772451" cy="2227898"/>
            <a:chOff x="663389" y="4462462"/>
            <a:chExt cx="11772451" cy="2227898"/>
          </a:xfrm>
        </p:grpSpPr>
        <p:grpSp>
          <p:nvGrpSpPr>
            <p:cNvPr id="7" name="그룹 6"/>
            <p:cNvGrpSpPr/>
            <p:nvPr/>
          </p:nvGrpSpPr>
          <p:grpSpPr>
            <a:xfrm>
              <a:off x="663389" y="4462462"/>
              <a:ext cx="71717" cy="2227898"/>
              <a:chOff x="2877671" y="2393576"/>
              <a:chExt cx="71717" cy="2227898"/>
            </a:xfrm>
          </p:grpSpPr>
          <p:sp>
            <p:nvSpPr>
              <p:cNvPr id="2" name="타원 1"/>
              <p:cNvSpPr/>
              <p:nvPr/>
            </p:nvSpPr>
            <p:spPr>
              <a:xfrm>
                <a:off x="2877671" y="2393576"/>
                <a:ext cx="71717" cy="71718"/>
              </a:xfrm>
              <a:prstGeom prst="ellipse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atin typeface="서울남산체 B" panose="02020503020101020101" pitchFamily="18" charset="-127"/>
                  <a:ea typeface="서울남산체 B" panose="02020503020101020101" pitchFamily="18" charset="-127"/>
                </a:endParaRPr>
              </a:p>
            </p:txBody>
          </p:sp>
          <p:cxnSp>
            <p:nvCxnSpPr>
              <p:cNvPr id="4" name="직선 연결선 3"/>
              <p:cNvCxnSpPr>
                <a:stCxn id="2" idx="4"/>
              </p:cNvCxnSpPr>
              <p:nvPr/>
            </p:nvCxnSpPr>
            <p:spPr>
              <a:xfrm>
                <a:off x="2913530" y="2465294"/>
                <a:ext cx="0" cy="2156180"/>
              </a:xfrm>
              <a:prstGeom prst="line">
                <a:avLst/>
              </a:prstGeom>
              <a:ln w="12700">
                <a:solidFill>
                  <a:schemeClr val="bg1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3" name="직선 연결선 12"/>
            <p:cNvCxnSpPr/>
            <p:nvPr/>
          </p:nvCxnSpPr>
          <p:spPr>
            <a:xfrm flipH="1">
              <a:off x="699248" y="6690360"/>
              <a:ext cx="11736592" cy="0"/>
            </a:xfrm>
            <a:prstGeom prst="line">
              <a:avLst/>
            </a:prstGeom>
            <a:ln w="12700"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5" name="그림 14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370" b="96852" l="0" r="100000">
                        <a14:foregroundMark x1="13043" y1="73148" x2="13043" y2="73148"/>
                        <a14:foregroundMark x1="20393" y1="69630" x2="20393" y2="69630"/>
                        <a14:foregroundMark x1="20393" y1="72222" x2="20393" y2="72222"/>
                        <a14:foregroundMark x1="20186" y1="74444" x2="20186" y2="74444"/>
                        <a14:foregroundMark x1="63043" y1="50556" x2="78364" y2="51852"/>
                        <a14:backgroundMark x1="30331" y1="68333" x2="30331" y2="68333"/>
                        <a14:backgroundMark x1="27847" y1="69630" x2="27847" y2="69630"/>
                        <a14:backgroundMark x1="22153" y1="70556" x2="22153" y2="70556"/>
                        <a14:backgroundMark x1="20393" y1="70741" x2="20393" y2="70741"/>
                        <a14:backgroundMark x1="19979" y1="70741" x2="19979" y2="70741"/>
                        <a14:backgroundMark x1="20083" y1="73333" x2="20083" y2="73333"/>
                        <a14:backgroundMark x1="28468" y1="72963" x2="28468" y2="72963"/>
                        <a14:backgroundMark x1="26605" y1="72778" x2="26605" y2="72778"/>
                        <a14:backgroundMark x1="23913" y1="72778" x2="23913" y2="72778"/>
                        <a14:backgroundMark x1="22671" y1="73148" x2="22671" y2="73148"/>
                        <a14:backgroundMark x1="62526" y1="94444" x2="62526" y2="94444"/>
                        <a14:backgroundMark x1="54141" y1="95926" x2="54141" y2="95926"/>
                        <a14:backgroundMark x1="52899" y1="95926" x2="34783" y2="95741"/>
                        <a14:backgroundMark x1="65839" y1="29259" x2="65839" y2="29259"/>
                        <a14:backgroundMark x1="65321" y1="19074" x2="65839" y2="39815"/>
                        <a14:backgroundMark x1="65631" y1="49815" x2="65631" y2="49815"/>
                        <a14:backgroundMark x1="65839" y1="54074" x2="65321" y2="69074"/>
                        <a14:backgroundMark x1="65424" y1="80556" x2="64907" y2="93889"/>
                        <a14:backgroundMark x1="69669" y1="94630" x2="96480" y2="94630"/>
                        <a14:backgroundMark x1="96791" y1="95000" x2="99275" y2="95185"/>
                        <a14:backgroundMark x1="64803" y1="49444" x2="65528" y2="4944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8852" y="1515721"/>
            <a:ext cx="7006881" cy="3916890"/>
          </a:xfrm>
          <a:prstGeom prst="rect">
            <a:avLst/>
          </a:prstGeom>
        </p:spPr>
      </p:pic>
      <p:sp>
        <p:nvSpPr>
          <p:cNvPr id="16" name="TextBox 15"/>
          <p:cNvSpPr txBox="1"/>
          <p:nvPr/>
        </p:nvSpPr>
        <p:spPr>
          <a:xfrm>
            <a:off x="7342091" y="2073782"/>
            <a:ext cx="5244353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200" dirty="0" err="1" smtClean="0">
                <a:solidFill>
                  <a:schemeClr val="bg1">
                    <a:lumMod val="95000"/>
                  </a:schemeClr>
                </a:solidFill>
                <a:latin typeface="서울남산체 B" panose="02020503020101020101" pitchFamily="18" charset="-127"/>
                <a:ea typeface="서울남산체 B" panose="02020503020101020101" pitchFamily="18" charset="-127"/>
              </a:rPr>
              <a:t>심박</a:t>
            </a:r>
            <a:r>
              <a:rPr lang="ko-KR" altLang="en-US" sz="2200" dirty="0" smtClean="0">
                <a:solidFill>
                  <a:schemeClr val="bg1">
                    <a:lumMod val="95000"/>
                  </a:schemeClr>
                </a:solidFill>
                <a:latin typeface="서울남산체 B" panose="02020503020101020101" pitchFamily="18" charset="-127"/>
                <a:ea typeface="서울남산체 B" panose="02020503020101020101" pitchFamily="18" charset="-127"/>
              </a:rPr>
              <a:t> 센서의 신호 부분은 아날로그에 연결</a:t>
            </a:r>
            <a:endParaRPr lang="en-US" altLang="ko-KR" sz="2200" dirty="0" smtClean="0">
              <a:solidFill>
                <a:schemeClr val="bg1">
                  <a:lumMod val="95000"/>
                </a:schemeClr>
              </a:solidFill>
              <a:latin typeface="서울남산체 B" panose="02020503020101020101" pitchFamily="18" charset="-127"/>
              <a:ea typeface="서울남산체 B" panose="02020503020101020101" pitchFamily="18" charset="-127"/>
            </a:endParaRPr>
          </a:p>
          <a:p>
            <a:r>
              <a:rPr lang="ko-KR" altLang="en-US" sz="2200" dirty="0" err="1" smtClean="0">
                <a:solidFill>
                  <a:schemeClr val="bg1">
                    <a:lumMod val="95000"/>
                  </a:schemeClr>
                </a:solidFill>
                <a:latin typeface="서울남산체 B" panose="02020503020101020101" pitchFamily="18" charset="-127"/>
                <a:ea typeface="서울남산체 B" panose="02020503020101020101" pitchFamily="18" charset="-127"/>
              </a:rPr>
              <a:t>심박</a:t>
            </a:r>
            <a:r>
              <a:rPr lang="ko-KR" altLang="en-US" sz="2200" dirty="0" smtClean="0">
                <a:solidFill>
                  <a:schemeClr val="bg1">
                    <a:lumMod val="95000"/>
                  </a:schemeClr>
                </a:solidFill>
                <a:latin typeface="서울남산체 B" panose="02020503020101020101" pitchFamily="18" charset="-127"/>
                <a:ea typeface="서울남산체 B" panose="02020503020101020101" pitchFamily="18" charset="-127"/>
              </a:rPr>
              <a:t> 센서의 나머지는 각각 </a:t>
            </a:r>
            <a:r>
              <a:rPr lang="en-US" altLang="ko-KR" sz="2200" dirty="0" smtClean="0">
                <a:solidFill>
                  <a:schemeClr val="bg1">
                    <a:lumMod val="95000"/>
                  </a:schemeClr>
                </a:solidFill>
                <a:latin typeface="서울남산체 B" panose="02020503020101020101" pitchFamily="18" charset="-127"/>
                <a:ea typeface="서울남산체 B" panose="02020503020101020101" pitchFamily="18" charset="-127"/>
              </a:rPr>
              <a:t>5V,GND</a:t>
            </a:r>
            <a:r>
              <a:rPr lang="ko-KR" altLang="en-US" sz="2200" dirty="0" smtClean="0">
                <a:solidFill>
                  <a:schemeClr val="bg1">
                    <a:lumMod val="95000"/>
                  </a:schemeClr>
                </a:solidFill>
                <a:latin typeface="서울남산체 B" panose="02020503020101020101" pitchFamily="18" charset="-127"/>
                <a:ea typeface="서울남산체 B" panose="02020503020101020101" pitchFamily="18" charset="-127"/>
              </a:rPr>
              <a:t>연결</a:t>
            </a:r>
            <a:endParaRPr lang="en-US" altLang="ko-KR" sz="2200" dirty="0" smtClean="0">
              <a:solidFill>
                <a:schemeClr val="bg1">
                  <a:lumMod val="95000"/>
                </a:schemeClr>
              </a:solidFill>
              <a:latin typeface="서울남산체 B" panose="02020503020101020101" pitchFamily="18" charset="-127"/>
              <a:ea typeface="서울남산체 B" panose="02020503020101020101" pitchFamily="18" charset="-127"/>
            </a:endParaRPr>
          </a:p>
          <a:p>
            <a:endParaRPr lang="en-US" altLang="ko-KR" sz="2200" dirty="0" smtClean="0">
              <a:solidFill>
                <a:schemeClr val="bg1">
                  <a:lumMod val="95000"/>
                </a:schemeClr>
              </a:solidFill>
              <a:latin typeface="서울남산체 B" panose="02020503020101020101" pitchFamily="18" charset="-127"/>
              <a:ea typeface="서울남산체 B" panose="02020503020101020101" pitchFamily="18" charset="-127"/>
            </a:endParaRPr>
          </a:p>
          <a:p>
            <a:r>
              <a:rPr lang="ko-KR" altLang="en-US" sz="2200" dirty="0" smtClean="0">
                <a:solidFill>
                  <a:schemeClr val="bg1">
                    <a:lumMod val="95000"/>
                  </a:schemeClr>
                </a:solidFill>
                <a:latin typeface="서울남산체 B" panose="02020503020101020101" pitchFamily="18" charset="-127"/>
                <a:ea typeface="서울남산체 B" panose="02020503020101020101" pitchFamily="18" charset="-127"/>
              </a:rPr>
              <a:t>각각의 </a:t>
            </a:r>
            <a:r>
              <a:rPr lang="en-US" altLang="ko-KR" sz="2200" dirty="0" smtClean="0">
                <a:solidFill>
                  <a:schemeClr val="bg1">
                    <a:lumMod val="95000"/>
                  </a:schemeClr>
                </a:solidFill>
                <a:latin typeface="서울남산체 B" panose="02020503020101020101" pitchFamily="18" charset="-127"/>
                <a:ea typeface="서울남산체 B" panose="02020503020101020101" pitchFamily="18" charset="-127"/>
              </a:rPr>
              <a:t>LED</a:t>
            </a:r>
            <a:r>
              <a:rPr lang="ko-KR" altLang="en-US" sz="2200" dirty="0" smtClean="0">
                <a:solidFill>
                  <a:schemeClr val="bg1">
                    <a:lumMod val="95000"/>
                  </a:schemeClr>
                </a:solidFill>
                <a:latin typeface="서울남산체 B" panose="02020503020101020101" pitchFamily="18" charset="-127"/>
                <a:ea typeface="서울남산체 B" panose="02020503020101020101" pitchFamily="18" charset="-127"/>
              </a:rPr>
              <a:t>의 </a:t>
            </a:r>
            <a:r>
              <a:rPr lang="en-US" altLang="ko-KR" sz="2200" dirty="0" smtClean="0">
                <a:solidFill>
                  <a:schemeClr val="bg1">
                    <a:lumMod val="95000"/>
                  </a:schemeClr>
                </a:solidFill>
                <a:latin typeface="서울남산체 B" panose="02020503020101020101" pitchFamily="18" charset="-127"/>
                <a:ea typeface="서울남산체 B" panose="02020503020101020101" pitchFamily="18" charset="-127"/>
              </a:rPr>
              <a:t>+</a:t>
            </a:r>
            <a:r>
              <a:rPr lang="ko-KR" altLang="en-US" sz="2200" dirty="0" smtClean="0">
                <a:solidFill>
                  <a:schemeClr val="bg1">
                    <a:lumMod val="95000"/>
                  </a:schemeClr>
                </a:solidFill>
                <a:latin typeface="서울남산체 B" panose="02020503020101020101" pitchFamily="18" charset="-127"/>
                <a:ea typeface="서울남산체 B" panose="02020503020101020101" pitchFamily="18" charset="-127"/>
              </a:rPr>
              <a:t>부분에 저항 연결</a:t>
            </a:r>
            <a:endParaRPr lang="en-US" altLang="ko-KR" sz="2200" dirty="0" smtClean="0">
              <a:solidFill>
                <a:schemeClr val="bg1">
                  <a:lumMod val="95000"/>
                </a:schemeClr>
              </a:solidFill>
              <a:latin typeface="서울남산체 B" panose="02020503020101020101" pitchFamily="18" charset="-127"/>
              <a:ea typeface="서울남산체 B" panose="02020503020101020101" pitchFamily="18" charset="-127"/>
            </a:endParaRPr>
          </a:p>
          <a:p>
            <a:r>
              <a:rPr lang="en-US" altLang="ko-KR" sz="2200" dirty="0" smtClean="0">
                <a:solidFill>
                  <a:schemeClr val="bg1">
                    <a:lumMod val="95000"/>
                  </a:schemeClr>
                </a:solidFill>
                <a:latin typeface="서울남산체 B" panose="02020503020101020101" pitchFamily="18" charset="-127"/>
                <a:ea typeface="서울남산체 B" panose="02020503020101020101" pitchFamily="18" charset="-127"/>
              </a:rPr>
              <a:t>LED</a:t>
            </a:r>
            <a:r>
              <a:rPr lang="ko-KR" altLang="en-US" sz="2200" dirty="0" smtClean="0">
                <a:solidFill>
                  <a:schemeClr val="bg1">
                    <a:lumMod val="95000"/>
                  </a:schemeClr>
                </a:solidFill>
                <a:latin typeface="서울남산체 B" panose="02020503020101020101" pitchFamily="18" charset="-127"/>
                <a:ea typeface="서울남산체 B" panose="02020503020101020101" pitchFamily="18" charset="-127"/>
              </a:rPr>
              <a:t>의 저항에 연결된 부분은 </a:t>
            </a:r>
            <a:r>
              <a:rPr lang="en-US" altLang="ko-KR" sz="2200" dirty="0" smtClean="0">
                <a:solidFill>
                  <a:schemeClr val="bg1">
                    <a:lumMod val="95000"/>
                  </a:schemeClr>
                </a:solidFill>
                <a:latin typeface="서울남산체 B" panose="02020503020101020101" pitchFamily="18" charset="-127"/>
                <a:ea typeface="서울남산체 B" panose="02020503020101020101" pitchFamily="18" charset="-127"/>
              </a:rPr>
              <a:t>5,13 pin,</a:t>
            </a:r>
          </a:p>
          <a:p>
            <a:r>
              <a:rPr lang="en-US" altLang="ko-KR" sz="2200" dirty="0" smtClean="0">
                <a:solidFill>
                  <a:schemeClr val="bg1">
                    <a:lumMod val="95000"/>
                  </a:schemeClr>
                </a:solidFill>
                <a:latin typeface="서울남산체 B" panose="02020503020101020101" pitchFamily="18" charset="-127"/>
                <a:ea typeface="서울남산체 B" panose="02020503020101020101" pitchFamily="18" charset="-127"/>
              </a:rPr>
              <a:t>-</a:t>
            </a:r>
            <a:r>
              <a:rPr lang="ko-KR" altLang="en-US" sz="2200" dirty="0" smtClean="0">
                <a:solidFill>
                  <a:schemeClr val="bg1">
                    <a:lumMod val="95000"/>
                  </a:schemeClr>
                </a:solidFill>
                <a:latin typeface="서울남산체 B" panose="02020503020101020101" pitchFamily="18" charset="-127"/>
                <a:ea typeface="서울남산체 B" panose="02020503020101020101" pitchFamily="18" charset="-127"/>
              </a:rPr>
              <a:t>부분과 연결된 부분은 </a:t>
            </a:r>
            <a:r>
              <a:rPr lang="en-US" altLang="ko-KR" sz="2200" dirty="0" smtClean="0">
                <a:solidFill>
                  <a:schemeClr val="bg1">
                    <a:lumMod val="95000"/>
                  </a:schemeClr>
                </a:solidFill>
                <a:latin typeface="서울남산체 B" panose="02020503020101020101" pitchFamily="18" charset="-127"/>
                <a:ea typeface="서울남산체 B" panose="02020503020101020101" pitchFamily="18" charset="-127"/>
              </a:rPr>
              <a:t>GND</a:t>
            </a:r>
            <a:r>
              <a:rPr lang="ko-KR" altLang="en-US" sz="2200" dirty="0">
                <a:solidFill>
                  <a:schemeClr val="bg1">
                    <a:lumMod val="95000"/>
                  </a:schemeClr>
                </a:solidFill>
                <a:latin typeface="서울남산체 B" panose="02020503020101020101" pitchFamily="18" charset="-127"/>
                <a:ea typeface="서울남산체 B" panose="02020503020101020101" pitchFamily="18" charset="-127"/>
              </a:rPr>
              <a:t> </a:t>
            </a:r>
            <a:r>
              <a:rPr lang="ko-KR" altLang="en-US" sz="2200" dirty="0" smtClean="0">
                <a:solidFill>
                  <a:schemeClr val="bg1">
                    <a:lumMod val="95000"/>
                  </a:schemeClr>
                </a:solidFill>
                <a:latin typeface="서울남산체 B" panose="02020503020101020101" pitchFamily="18" charset="-127"/>
                <a:ea typeface="서울남산체 B" panose="02020503020101020101" pitchFamily="18" charset="-127"/>
              </a:rPr>
              <a:t>연결</a:t>
            </a:r>
            <a:endParaRPr lang="en-US" altLang="ko-KR" sz="2200" dirty="0" smtClean="0">
              <a:solidFill>
                <a:schemeClr val="bg1">
                  <a:lumMod val="95000"/>
                </a:schemeClr>
              </a:solidFill>
              <a:latin typeface="서울남산체 B" panose="02020503020101020101" pitchFamily="18" charset="-127"/>
              <a:ea typeface="서울남산체 B" panose="02020503020101020101" pitchFamily="18" charset="-127"/>
            </a:endParaRPr>
          </a:p>
          <a:p>
            <a:endParaRPr lang="en-US" altLang="ko-KR" sz="2200" dirty="0" smtClean="0">
              <a:solidFill>
                <a:schemeClr val="bg1">
                  <a:lumMod val="95000"/>
                </a:schemeClr>
              </a:solidFill>
              <a:latin typeface="서울남산체 B" panose="02020503020101020101" pitchFamily="18" charset="-127"/>
              <a:ea typeface="서울남산체 B" panose="02020503020101020101" pitchFamily="18" charset="-127"/>
            </a:endParaRPr>
          </a:p>
          <a:p>
            <a:r>
              <a:rPr lang="ko-KR" altLang="en-US" sz="2200" dirty="0" smtClean="0">
                <a:solidFill>
                  <a:schemeClr val="bg1">
                    <a:lumMod val="95000"/>
                  </a:schemeClr>
                </a:solidFill>
                <a:latin typeface="서울남산체 B" panose="02020503020101020101" pitchFamily="18" charset="-127"/>
                <a:ea typeface="서울남산체 B" panose="02020503020101020101" pitchFamily="18" charset="-127"/>
              </a:rPr>
              <a:t>두 개의 </a:t>
            </a:r>
            <a:r>
              <a:rPr lang="en-US" altLang="ko-KR" sz="2200" dirty="0" smtClean="0">
                <a:solidFill>
                  <a:schemeClr val="bg1">
                    <a:lumMod val="95000"/>
                  </a:schemeClr>
                </a:solidFill>
                <a:latin typeface="서울남산체 B" panose="02020503020101020101" pitchFamily="18" charset="-127"/>
                <a:ea typeface="서울남산체 B" panose="02020503020101020101" pitchFamily="18" charset="-127"/>
              </a:rPr>
              <a:t>LED</a:t>
            </a:r>
            <a:r>
              <a:rPr lang="ko-KR" altLang="en-US" sz="2200" dirty="0" smtClean="0">
                <a:solidFill>
                  <a:schemeClr val="bg1">
                    <a:lumMod val="95000"/>
                  </a:schemeClr>
                </a:solidFill>
                <a:latin typeface="서울남산체 B" panose="02020503020101020101" pitchFamily="18" charset="-127"/>
                <a:ea typeface="서울남산체 B" panose="02020503020101020101" pitchFamily="18" charset="-127"/>
              </a:rPr>
              <a:t>를 이용해 심장박동을 표현</a:t>
            </a:r>
            <a:endParaRPr lang="ko-KR" altLang="en-US" sz="2200" dirty="0">
              <a:solidFill>
                <a:schemeClr val="bg1">
                  <a:lumMod val="95000"/>
                </a:schemeClr>
              </a:solidFill>
              <a:latin typeface="서울남산체 B" panose="02020503020101020101" pitchFamily="18" charset="-127"/>
              <a:ea typeface="서울남산체 B" panose="020205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0285861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push dir="u"/>
      </p:transition>
    </mc:Choice>
    <mc:Fallback xmlns="">
      <p:transition spd="slow">
        <p:push dir="u"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그룹 2"/>
          <p:cNvGrpSpPr/>
          <p:nvPr/>
        </p:nvGrpSpPr>
        <p:grpSpPr>
          <a:xfrm>
            <a:off x="1384072" y="2309115"/>
            <a:ext cx="6351258" cy="1302665"/>
            <a:chOff x="1384072" y="1305068"/>
            <a:chExt cx="6351258" cy="1302665"/>
          </a:xfrm>
        </p:grpSpPr>
        <p:sp>
          <p:nvSpPr>
            <p:cNvPr id="4" name="텍스트 상자 3"/>
            <p:cNvSpPr txBox="1"/>
            <p:nvPr/>
          </p:nvSpPr>
          <p:spPr>
            <a:xfrm>
              <a:off x="1384072" y="1736725"/>
              <a:ext cx="6351258" cy="87100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kumimoji="1" lang="ko-KR" altLang="en-US" sz="4400" b="1" spc="-80" dirty="0" smtClean="0">
                  <a:solidFill>
                    <a:schemeClr val="bg1"/>
                  </a:solidFill>
                  <a:latin typeface="서울남산체 B" panose="02020503020101020101" pitchFamily="18" charset="-127"/>
                  <a:ea typeface="서울남산체 B" panose="02020503020101020101" pitchFamily="18" charset="-127"/>
                  <a:cs typeface="Noto Sans CJK KR" charset="-127"/>
                </a:rPr>
                <a:t>코드 설명</a:t>
              </a:r>
              <a:endParaRPr kumimoji="1" lang="ko-KR" altLang="en-US" sz="4400" b="1" spc="-80" dirty="0">
                <a:solidFill>
                  <a:schemeClr val="bg1"/>
                </a:solidFill>
                <a:latin typeface="서울남산체 B" panose="02020503020101020101" pitchFamily="18" charset="-127"/>
                <a:ea typeface="서울남산체 B" panose="02020503020101020101" pitchFamily="18" charset="-127"/>
                <a:cs typeface="Noto Sans CJK KR" charset="-127"/>
              </a:endParaRPr>
            </a:p>
          </p:txBody>
        </p:sp>
        <p:sp>
          <p:nvSpPr>
            <p:cNvPr id="5" name="텍스트 상자 4"/>
            <p:cNvSpPr txBox="1"/>
            <p:nvPr/>
          </p:nvSpPr>
          <p:spPr>
            <a:xfrm>
              <a:off x="1384072" y="1305068"/>
              <a:ext cx="1725152" cy="57246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kumimoji="1" lang="en-US" altLang="ko-KR" sz="2400" b="1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서울남산체 B" panose="02020503020101020101" pitchFamily="18" charset="-127"/>
                  <a:ea typeface="서울남산체 B" panose="02020503020101020101" pitchFamily="18" charset="-127"/>
                  <a:cs typeface="Noto Sans CJK KR" charset="-127"/>
                </a:rPr>
                <a:t>3. </a:t>
              </a:r>
              <a:r>
                <a:rPr kumimoji="1" lang="ko-KR" altLang="en-US" sz="2400" b="1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서울남산체 B" panose="02020503020101020101" pitchFamily="18" charset="-127"/>
                  <a:ea typeface="서울남산체 B" panose="02020503020101020101" pitchFamily="18" charset="-127"/>
                  <a:cs typeface="Noto Sans CJK KR" charset="-127"/>
                </a:rPr>
                <a:t>코드 설명</a:t>
              </a:r>
              <a:endParaRPr kumimoji="1" lang="ko-KR" altLang="en-US" sz="24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서울남산체 B" panose="02020503020101020101" pitchFamily="18" charset="-127"/>
                <a:ea typeface="서울남산체 B" panose="02020503020101020101" pitchFamily="18" charset="-127"/>
                <a:cs typeface="Noto Sans CJK KR" charset="-127"/>
              </a:endParaRPr>
            </a:p>
          </p:txBody>
        </p:sp>
      </p:grpSp>
      <p:sp>
        <p:nvSpPr>
          <p:cNvPr id="2" name="직사각형 1"/>
          <p:cNvSpPr/>
          <p:nvPr/>
        </p:nvSpPr>
        <p:spPr>
          <a:xfrm>
            <a:off x="1487488" y="4132729"/>
            <a:ext cx="4608512" cy="45719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rgbClr val="B6B5B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869919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push dir="u"/>
      </p:transition>
    </mc:Choice>
    <mc:Fallback xmlns="">
      <p:transition spd="slow">
        <p:push dir="u"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표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88996085"/>
              </p:ext>
            </p:extLst>
          </p:nvPr>
        </p:nvGraphicFramePr>
        <p:xfrm>
          <a:off x="965678" y="1115568"/>
          <a:ext cx="10260643" cy="470246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2138089">
                  <a:extLst>
                    <a:ext uri="{9D8B030D-6E8A-4147-A177-3AD203B41FA5}">
                      <a16:colId xmlns:a16="http://schemas.microsoft.com/office/drawing/2014/main" val="3742112606"/>
                    </a:ext>
                  </a:extLst>
                </a:gridCol>
                <a:gridCol w="8122554">
                  <a:extLst>
                    <a:ext uri="{9D8B030D-6E8A-4147-A177-3AD203B41FA5}">
                      <a16:colId xmlns:a16="http://schemas.microsoft.com/office/drawing/2014/main" val="3481809832"/>
                    </a:ext>
                  </a:extLst>
                </a:gridCol>
              </a:tblGrid>
              <a:tr h="40837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>
                          <a:latin typeface="08서울남산체 B" panose="02020603020101020101" pitchFamily="18" charset="-127"/>
                          <a:ea typeface="08서울남산체 B" panose="02020603020101020101" pitchFamily="18" charset="-127"/>
                        </a:rPr>
                        <a:t>변수 이름</a:t>
                      </a:r>
                      <a:endParaRPr lang="ko-KR" altLang="en-US" dirty="0">
                        <a:latin typeface="08서울남산체 B" panose="02020603020101020101" pitchFamily="18" charset="-127"/>
                        <a:ea typeface="08서울남산체 B" panose="0202060302010102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latin typeface="08서울남산체 B" panose="02020603020101020101" pitchFamily="18" charset="-127"/>
                        <a:ea typeface="08서울남산체 B" panose="02020603020101020101" pitchFamily="18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51749845"/>
                  </a:ext>
                </a:extLst>
              </a:tr>
              <a:tr h="858817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kern="0" spc="0" dirty="0">
                          <a:solidFill>
                            <a:srgbClr val="000000"/>
                          </a:solidFill>
                          <a:effectLst/>
                          <a:latin typeface="08서울남산체 B" panose="02020603020101020101" pitchFamily="18" charset="-127"/>
                          <a:ea typeface="08서울남산체 B" panose="02020603020101020101" pitchFamily="18" charset="-127"/>
                        </a:rPr>
                        <a:t>Signal</a:t>
                      </a:r>
                    </a:p>
                  </a:txBody>
                  <a:tcPr marL="64770" marR="64770" marT="17907" marB="17907" anchor="ctr"/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800" kern="0" spc="0" dirty="0">
                          <a:solidFill>
                            <a:srgbClr val="000000"/>
                          </a:solidFill>
                          <a:effectLst/>
                          <a:latin typeface="08서울남산체 B" panose="02020603020101020101" pitchFamily="18" charset="-127"/>
                          <a:ea typeface="08서울남산체 B" panose="02020603020101020101" pitchFamily="18" charset="-127"/>
                        </a:rPr>
                        <a:t>핀 </a:t>
                      </a:r>
                      <a:r>
                        <a:rPr lang="en-US" altLang="ko-KR" sz="1800" kern="0" spc="0" dirty="0">
                          <a:solidFill>
                            <a:srgbClr val="000000"/>
                          </a:solidFill>
                          <a:effectLst/>
                          <a:latin typeface="08서울남산체 B" panose="02020603020101020101" pitchFamily="18" charset="-127"/>
                          <a:ea typeface="08서울남산체 B" panose="02020603020101020101" pitchFamily="18" charset="-127"/>
                        </a:rPr>
                        <a:t>0</a:t>
                      </a:r>
                      <a:r>
                        <a:rPr lang="ko-KR" altLang="en-US" sz="1800" kern="0" spc="0" dirty="0">
                          <a:solidFill>
                            <a:srgbClr val="000000"/>
                          </a:solidFill>
                          <a:effectLst/>
                          <a:latin typeface="08서울남산체 B" panose="02020603020101020101" pitchFamily="18" charset="-127"/>
                          <a:ea typeface="08서울남산체 B" panose="02020603020101020101" pitchFamily="18" charset="-127"/>
                        </a:rPr>
                        <a:t>으로 </a:t>
                      </a:r>
                      <a:r>
                        <a:rPr lang="en-US" altLang="ko-KR" sz="1800" kern="0" spc="0" dirty="0" err="1">
                          <a:solidFill>
                            <a:srgbClr val="000000"/>
                          </a:solidFill>
                          <a:effectLst/>
                          <a:latin typeface="08서울남산체 B" panose="02020603020101020101" pitchFamily="18" charset="-127"/>
                          <a:ea typeface="08서울남산체 B" panose="02020603020101020101" pitchFamily="18" charset="-127"/>
                        </a:rPr>
                        <a:t>int</a:t>
                      </a:r>
                      <a:r>
                        <a:rPr lang="ko-KR" altLang="en-US" sz="1800" kern="0" spc="0" dirty="0">
                          <a:solidFill>
                            <a:srgbClr val="000000"/>
                          </a:solidFill>
                          <a:effectLst/>
                          <a:latin typeface="08서울남산체 B" panose="02020603020101020101" pitchFamily="18" charset="-127"/>
                          <a:ea typeface="08서울남산체 B" panose="02020603020101020101" pitchFamily="18" charset="-127"/>
                        </a:rPr>
                        <a:t>형 아날로그 입력 데이터 입력</a:t>
                      </a:r>
                      <a:r>
                        <a:rPr lang="en-US" altLang="ko-KR" sz="1800" kern="0" spc="0" dirty="0">
                          <a:solidFill>
                            <a:srgbClr val="000000"/>
                          </a:solidFill>
                          <a:effectLst/>
                          <a:latin typeface="08서울남산체 B" panose="02020603020101020101" pitchFamily="18" charset="-127"/>
                          <a:ea typeface="08서울남산체 B" panose="02020603020101020101" pitchFamily="18" charset="-127"/>
                        </a:rPr>
                        <a:t>, 2ms</a:t>
                      </a:r>
                      <a:r>
                        <a:rPr lang="ko-KR" altLang="en-US" sz="1800" kern="0" spc="0" dirty="0">
                          <a:solidFill>
                            <a:srgbClr val="000000"/>
                          </a:solidFill>
                          <a:effectLst/>
                          <a:latin typeface="08서울남산체 B" panose="02020603020101020101" pitchFamily="18" charset="-127"/>
                          <a:ea typeface="08서울남산체 B" panose="02020603020101020101" pitchFamily="18" charset="-127"/>
                        </a:rPr>
                        <a:t>마다 업데이트</a:t>
                      </a:r>
                    </a:p>
                  </a:txBody>
                  <a:tcPr marL="64770" marR="64770" marT="17907" marB="17907" anchor="ctr"/>
                </a:tc>
                <a:extLst>
                  <a:ext uri="{0D108BD9-81ED-4DB2-BD59-A6C34878D82A}">
                    <a16:rowId xmlns:a16="http://schemas.microsoft.com/office/drawing/2014/main" val="573171073"/>
                  </a:ext>
                </a:extLst>
              </a:tr>
              <a:tr h="858817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kern="0" spc="0" dirty="0">
                          <a:solidFill>
                            <a:srgbClr val="000000"/>
                          </a:solidFill>
                          <a:effectLst/>
                          <a:latin typeface="08서울남산체 B" panose="02020603020101020101" pitchFamily="18" charset="-127"/>
                          <a:ea typeface="08서울남산체 B" panose="02020603020101020101" pitchFamily="18" charset="-127"/>
                        </a:rPr>
                        <a:t>BPM</a:t>
                      </a:r>
                    </a:p>
                  </a:txBody>
                  <a:tcPr marL="64770" marR="64770" marT="17907" marB="17907" anchor="ctr"/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800" kern="0" spc="0" dirty="0">
                          <a:solidFill>
                            <a:srgbClr val="000000"/>
                          </a:solidFill>
                          <a:effectLst/>
                          <a:latin typeface="08서울남산체 B" panose="02020603020101020101" pitchFamily="18" charset="-127"/>
                          <a:ea typeface="08서울남산체 B" panose="02020603020101020101" pitchFamily="18" charset="-127"/>
                        </a:rPr>
                        <a:t>이전의 </a:t>
                      </a:r>
                      <a:r>
                        <a:rPr lang="en-US" altLang="ko-KR" sz="1800" kern="0" spc="0" dirty="0">
                          <a:solidFill>
                            <a:srgbClr val="000000"/>
                          </a:solidFill>
                          <a:effectLst/>
                          <a:latin typeface="08서울남산체 B" panose="02020603020101020101" pitchFamily="18" charset="-127"/>
                          <a:ea typeface="08서울남산체 B" panose="02020603020101020101" pitchFamily="18" charset="-127"/>
                        </a:rPr>
                        <a:t>10</a:t>
                      </a:r>
                      <a:r>
                        <a:rPr lang="ko-KR" altLang="en-US" sz="1800" kern="0" spc="0" dirty="0">
                          <a:solidFill>
                            <a:srgbClr val="000000"/>
                          </a:solidFill>
                          <a:effectLst/>
                          <a:latin typeface="08서울남산체 B" panose="02020603020101020101" pitchFamily="18" charset="-127"/>
                          <a:ea typeface="08서울남산체 B" panose="02020603020101020101" pitchFamily="18" charset="-127"/>
                        </a:rPr>
                        <a:t>개의 </a:t>
                      </a:r>
                      <a:r>
                        <a:rPr lang="en-US" altLang="ko-KR" sz="1800" kern="0" spc="0" dirty="0">
                          <a:solidFill>
                            <a:srgbClr val="000000"/>
                          </a:solidFill>
                          <a:effectLst/>
                          <a:latin typeface="08서울남산체 B" panose="02020603020101020101" pitchFamily="18" charset="-127"/>
                          <a:ea typeface="08서울남산체 B" panose="02020603020101020101" pitchFamily="18" charset="-127"/>
                        </a:rPr>
                        <a:t>IBI</a:t>
                      </a:r>
                      <a:r>
                        <a:rPr lang="ko-KR" altLang="en-US" sz="1800" kern="0" spc="0" dirty="0">
                          <a:solidFill>
                            <a:srgbClr val="000000"/>
                          </a:solidFill>
                          <a:effectLst/>
                          <a:latin typeface="08서울남산체 B" panose="02020603020101020101" pitchFamily="18" charset="-127"/>
                          <a:ea typeface="08서울남산체 B" panose="02020603020101020101" pitchFamily="18" charset="-127"/>
                        </a:rPr>
                        <a:t>값을 </a:t>
                      </a:r>
                      <a:r>
                        <a:rPr lang="ko-KR" altLang="en-US" sz="1800" kern="0" spc="0" dirty="0" err="1">
                          <a:solidFill>
                            <a:srgbClr val="000000"/>
                          </a:solidFill>
                          <a:effectLst/>
                          <a:latin typeface="08서울남산체 B" panose="02020603020101020101" pitchFamily="18" charset="-127"/>
                          <a:ea typeface="08서울남산체 B" panose="02020603020101020101" pitchFamily="18" charset="-127"/>
                        </a:rPr>
                        <a:t>평균화하여</a:t>
                      </a:r>
                      <a:r>
                        <a:rPr lang="ko-KR" altLang="en-US" sz="1800" kern="0" spc="0" dirty="0">
                          <a:solidFill>
                            <a:srgbClr val="000000"/>
                          </a:solidFill>
                          <a:effectLst/>
                          <a:latin typeface="08서울남산체 B" panose="02020603020101020101" pitchFamily="18" charset="-127"/>
                          <a:ea typeface="08서울남산체 B" panose="02020603020101020101" pitchFamily="18" charset="-127"/>
                        </a:rPr>
                        <a:t> </a:t>
                      </a:r>
                      <a:r>
                        <a:rPr lang="ko-KR" altLang="en-US" sz="1800" kern="0" spc="0" dirty="0" err="1">
                          <a:solidFill>
                            <a:srgbClr val="000000"/>
                          </a:solidFill>
                          <a:effectLst/>
                          <a:latin typeface="08서울남산체 B" panose="02020603020101020101" pitchFamily="18" charset="-127"/>
                          <a:ea typeface="08서울남산체 B" panose="02020603020101020101" pitchFamily="18" charset="-127"/>
                        </a:rPr>
                        <a:t>심박수</a:t>
                      </a:r>
                      <a:r>
                        <a:rPr lang="ko-KR" altLang="en-US" sz="1800" kern="0" spc="0" dirty="0">
                          <a:solidFill>
                            <a:srgbClr val="000000"/>
                          </a:solidFill>
                          <a:effectLst/>
                          <a:latin typeface="08서울남산체 B" panose="02020603020101020101" pitchFamily="18" charset="-127"/>
                          <a:ea typeface="08서울남산체 B" panose="02020603020101020101" pitchFamily="18" charset="-127"/>
                        </a:rPr>
                        <a:t> 값을 유지하는 </a:t>
                      </a:r>
                      <a:r>
                        <a:rPr lang="en-US" altLang="ko-KR" sz="1800" kern="0" spc="0" dirty="0" err="1">
                          <a:solidFill>
                            <a:srgbClr val="000000"/>
                          </a:solidFill>
                          <a:effectLst/>
                          <a:latin typeface="08서울남산체 B" panose="02020603020101020101" pitchFamily="18" charset="-127"/>
                          <a:ea typeface="08서울남산체 B" panose="02020603020101020101" pitchFamily="18" charset="-127"/>
                        </a:rPr>
                        <a:t>int</a:t>
                      </a:r>
                      <a:r>
                        <a:rPr lang="ko-KR" altLang="en-US" sz="1800" kern="0" spc="0" dirty="0">
                          <a:solidFill>
                            <a:srgbClr val="000000"/>
                          </a:solidFill>
                          <a:effectLst/>
                          <a:latin typeface="08서울남산체 B" panose="02020603020101020101" pitchFamily="18" charset="-127"/>
                          <a:ea typeface="08서울남산체 B" panose="02020603020101020101" pitchFamily="18" charset="-127"/>
                        </a:rPr>
                        <a:t>형 변수</a:t>
                      </a:r>
                    </a:p>
                  </a:txBody>
                  <a:tcPr marL="64770" marR="64770" marT="17907" marB="17907" anchor="ctr"/>
                </a:tc>
                <a:extLst>
                  <a:ext uri="{0D108BD9-81ED-4DB2-BD59-A6C34878D82A}">
                    <a16:rowId xmlns:a16="http://schemas.microsoft.com/office/drawing/2014/main" val="2067373816"/>
                  </a:ext>
                </a:extLst>
              </a:tr>
              <a:tr h="858817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kern="0" spc="0" dirty="0">
                          <a:solidFill>
                            <a:srgbClr val="000000"/>
                          </a:solidFill>
                          <a:effectLst/>
                          <a:latin typeface="08서울남산체 B" panose="02020603020101020101" pitchFamily="18" charset="-127"/>
                          <a:ea typeface="08서울남산체 B" panose="02020603020101020101" pitchFamily="18" charset="-127"/>
                        </a:rPr>
                        <a:t>IBI</a:t>
                      </a:r>
                    </a:p>
                  </a:txBody>
                  <a:tcPr marL="64770" marR="64770" marT="17907" marB="17907" anchor="ctr"/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800" kern="0" spc="0" dirty="0">
                          <a:solidFill>
                            <a:srgbClr val="000000"/>
                          </a:solidFill>
                          <a:effectLst/>
                          <a:latin typeface="08서울남산체 B" panose="02020603020101020101" pitchFamily="18" charset="-127"/>
                          <a:ea typeface="08서울남산체 B" panose="02020603020101020101" pitchFamily="18" charset="-127"/>
                        </a:rPr>
                        <a:t>비트 사이의 시간 간격을 유지하는 </a:t>
                      </a:r>
                      <a:r>
                        <a:rPr lang="en-US" altLang="ko-KR" sz="1800" kern="0" spc="0" dirty="0" err="1">
                          <a:solidFill>
                            <a:srgbClr val="000000"/>
                          </a:solidFill>
                          <a:effectLst/>
                          <a:latin typeface="08서울남산체 B" panose="02020603020101020101" pitchFamily="18" charset="-127"/>
                          <a:ea typeface="08서울남산체 B" panose="02020603020101020101" pitchFamily="18" charset="-127"/>
                        </a:rPr>
                        <a:t>int</a:t>
                      </a:r>
                      <a:r>
                        <a:rPr lang="ko-KR" altLang="en-US" sz="1800" kern="0" spc="0" dirty="0">
                          <a:solidFill>
                            <a:srgbClr val="000000"/>
                          </a:solidFill>
                          <a:effectLst/>
                          <a:latin typeface="08서울남산체 B" panose="02020603020101020101" pitchFamily="18" charset="-127"/>
                          <a:ea typeface="08서울남산체 B" panose="02020603020101020101" pitchFamily="18" charset="-127"/>
                        </a:rPr>
                        <a:t>형 변수</a:t>
                      </a:r>
                    </a:p>
                  </a:txBody>
                  <a:tcPr marL="64770" marR="64770" marT="17907" marB="17907" anchor="ctr"/>
                </a:tc>
                <a:extLst>
                  <a:ext uri="{0D108BD9-81ED-4DB2-BD59-A6C34878D82A}">
                    <a16:rowId xmlns:a16="http://schemas.microsoft.com/office/drawing/2014/main" val="3380083751"/>
                  </a:ext>
                </a:extLst>
              </a:tr>
              <a:tr h="858817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kern="0" spc="0" dirty="0">
                          <a:solidFill>
                            <a:srgbClr val="000000"/>
                          </a:solidFill>
                          <a:effectLst/>
                          <a:latin typeface="08서울남산체 B" panose="02020603020101020101" pitchFamily="18" charset="-127"/>
                          <a:ea typeface="08서울남산체 B" panose="02020603020101020101" pitchFamily="18" charset="-127"/>
                        </a:rPr>
                        <a:t>Pulse</a:t>
                      </a:r>
                    </a:p>
                  </a:txBody>
                  <a:tcPr marL="64770" marR="64770" marT="17907" marB="17907" anchor="ctr"/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800" kern="0" spc="0" dirty="0" err="1">
                          <a:solidFill>
                            <a:srgbClr val="000000"/>
                          </a:solidFill>
                          <a:effectLst/>
                          <a:latin typeface="08서울남산체 B" panose="02020603020101020101" pitchFamily="18" charset="-127"/>
                          <a:ea typeface="08서울남산체 B" panose="02020603020101020101" pitchFamily="18" charset="-127"/>
                        </a:rPr>
                        <a:t>심박수가</a:t>
                      </a:r>
                      <a:r>
                        <a:rPr lang="ko-KR" altLang="en-US" sz="1800" kern="0" spc="0" dirty="0">
                          <a:solidFill>
                            <a:srgbClr val="000000"/>
                          </a:solidFill>
                          <a:effectLst/>
                          <a:latin typeface="08서울남산체 B" panose="02020603020101020101" pitchFamily="18" charset="-127"/>
                          <a:ea typeface="08서울남산체 B" panose="02020603020101020101" pitchFamily="18" charset="-127"/>
                        </a:rPr>
                        <a:t> 감지 될 때 </a:t>
                      </a:r>
                      <a:r>
                        <a:rPr lang="en-US" altLang="ko-KR" sz="1800" kern="0" spc="0" dirty="0">
                          <a:solidFill>
                            <a:srgbClr val="000000"/>
                          </a:solidFill>
                          <a:effectLst/>
                          <a:latin typeface="08서울남산체 B" panose="02020603020101020101" pitchFamily="18" charset="-127"/>
                          <a:ea typeface="08서울남산체 B" panose="02020603020101020101" pitchFamily="18" charset="-127"/>
                        </a:rPr>
                        <a:t>true</a:t>
                      </a:r>
                      <a:r>
                        <a:rPr lang="ko-KR" altLang="en-US" sz="1800" kern="0" spc="0" dirty="0">
                          <a:solidFill>
                            <a:srgbClr val="000000"/>
                          </a:solidFill>
                          <a:effectLst/>
                          <a:latin typeface="08서울남산체 B" panose="02020603020101020101" pitchFamily="18" charset="-127"/>
                          <a:ea typeface="08서울남산체 B" panose="02020603020101020101" pitchFamily="18" charset="-127"/>
                        </a:rPr>
                        <a:t>인 </a:t>
                      </a:r>
                      <a:r>
                        <a:rPr lang="en-US" altLang="ko-KR" sz="1800" kern="0" spc="0" dirty="0">
                          <a:solidFill>
                            <a:srgbClr val="000000"/>
                          </a:solidFill>
                          <a:effectLst/>
                          <a:latin typeface="08서울남산체 B" panose="02020603020101020101" pitchFamily="18" charset="-127"/>
                          <a:ea typeface="08서울남산체 B" panose="02020603020101020101" pitchFamily="18" charset="-127"/>
                        </a:rPr>
                        <a:t>bool</a:t>
                      </a:r>
                      <a:r>
                        <a:rPr lang="ko-KR" altLang="en-US" sz="1800" kern="0" spc="0" dirty="0">
                          <a:solidFill>
                            <a:srgbClr val="000000"/>
                          </a:solidFill>
                          <a:effectLst/>
                          <a:latin typeface="08서울남산체 B" panose="02020603020101020101" pitchFamily="18" charset="-127"/>
                          <a:ea typeface="08서울남산체 B" panose="02020603020101020101" pitchFamily="18" charset="-127"/>
                        </a:rPr>
                        <a:t>형 변수</a:t>
                      </a:r>
                      <a:r>
                        <a:rPr lang="en-US" altLang="ko-KR" sz="1800" kern="0" spc="0" dirty="0">
                          <a:solidFill>
                            <a:srgbClr val="000000"/>
                          </a:solidFill>
                          <a:effectLst/>
                          <a:latin typeface="08서울남산체 B" panose="02020603020101020101" pitchFamily="18" charset="-127"/>
                          <a:ea typeface="08서울남산체 B" panose="02020603020101020101" pitchFamily="18" charset="-127"/>
                        </a:rPr>
                        <a:t>. LED 13</a:t>
                      </a:r>
                      <a:r>
                        <a:rPr lang="ko-KR" altLang="en-US" sz="1800" kern="0" spc="0" dirty="0" err="1">
                          <a:solidFill>
                            <a:srgbClr val="000000"/>
                          </a:solidFill>
                          <a:effectLst/>
                          <a:latin typeface="08서울남산체 B" panose="02020603020101020101" pitchFamily="18" charset="-127"/>
                          <a:ea typeface="08서울남산체 B" panose="02020603020101020101" pitchFamily="18" charset="-127"/>
                        </a:rPr>
                        <a:t>번핀을</a:t>
                      </a:r>
                      <a:r>
                        <a:rPr lang="ko-KR" altLang="en-US" sz="1800" kern="0" spc="0" dirty="0">
                          <a:solidFill>
                            <a:srgbClr val="000000"/>
                          </a:solidFill>
                          <a:effectLst/>
                          <a:latin typeface="08서울남산체 B" panose="02020603020101020101" pitchFamily="18" charset="-127"/>
                          <a:ea typeface="08서울남산체 B" panose="02020603020101020101" pitchFamily="18" charset="-127"/>
                        </a:rPr>
                        <a:t> 제어</a:t>
                      </a:r>
                    </a:p>
                  </a:txBody>
                  <a:tcPr marL="64770" marR="64770" marT="17907" marB="17907" anchor="ctr"/>
                </a:tc>
                <a:extLst>
                  <a:ext uri="{0D108BD9-81ED-4DB2-BD59-A6C34878D82A}">
                    <a16:rowId xmlns:a16="http://schemas.microsoft.com/office/drawing/2014/main" val="2157487655"/>
                  </a:ext>
                </a:extLst>
              </a:tr>
              <a:tr h="858817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kern="0" spc="0" dirty="0">
                          <a:solidFill>
                            <a:srgbClr val="000000"/>
                          </a:solidFill>
                          <a:effectLst/>
                          <a:latin typeface="08서울남산체 B" panose="02020603020101020101" pitchFamily="18" charset="-127"/>
                          <a:ea typeface="08서울남산체 B" panose="02020603020101020101" pitchFamily="18" charset="-127"/>
                        </a:rPr>
                        <a:t>QS</a:t>
                      </a:r>
                    </a:p>
                  </a:txBody>
                  <a:tcPr marL="64770" marR="64770" marT="17907" marB="17907" anchor="ctr"/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800" kern="0" spc="0" dirty="0" err="1">
                          <a:solidFill>
                            <a:srgbClr val="000000"/>
                          </a:solidFill>
                          <a:effectLst/>
                          <a:latin typeface="08서울남산체 B" panose="02020603020101020101" pitchFamily="18" charset="-127"/>
                          <a:ea typeface="08서울남산체 B" panose="02020603020101020101" pitchFamily="18" charset="-127"/>
                        </a:rPr>
                        <a:t>맥박가</a:t>
                      </a:r>
                      <a:r>
                        <a:rPr lang="ko-KR" altLang="en-US" sz="1800" kern="0" spc="0" dirty="0">
                          <a:solidFill>
                            <a:srgbClr val="000000"/>
                          </a:solidFill>
                          <a:effectLst/>
                          <a:latin typeface="08서울남산체 B" panose="02020603020101020101" pitchFamily="18" charset="-127"/>
                          <a:ea typeface="08서울남산체 B" panose="02020603020101020101" pitchFamily="18" charset="-127"/>
                        </a:rPr>
                        <a:t> 발견되어 </a:t>
                      </a:r>
                      <a:r>
                        <a:rPr lang="en-US" altLang="ko-KR" sz="1800" kern="0" spc="0" dirty="0">
                          <a:solidFill>
                            <a:srgbClr val="000000"/>
                          </a:solidFill>
                          <a:effectLst/>
                          <a:latin typeface="08서울남산체 B" panose="02020603020101020101" pitchFamily="18" charset="-127"/>
                          <a:ea typeface="08서울남산체 B" panose="02020603020101020101" pitchFamily="18" charset="-127"/>
                        </a:rPr>
                        <a:t>BPM</a:t>
                      </a:r>
                      <a:r>
                        <a:rPr lang="ko-KR" altLang="en-US" sz="1800" kern="0" spc="0" dirty="0">
                          <a:solidFill>
                            <a:srgbClr val="000000"/>
                          </a:solidFill>
                          <a:effectLst/>
                          <a:latin typeface="08서울남산체 B" panose="02020603020101020101" pitchFamily="18" charset="-127"/>
                          <a:ea typeface="08서울남산체 B" panose="02020603020101020101" pitchFamily="18" charset="-127"/>
                        </a:rPr>
                        <a:t>이 업데이트 </a:t>
                      </a:r>
                      <a:r>
                        <a:rPr lang="ko-KR" altLang="en-US" sz="1800" kern="0" spc="0" dirty="0" err="1">
                          <a:solidFill>
                            <a:srgbClr val="000000"/>
                          </a:solidFill>
                          <a:effectLst/>
                          <a:latin typeface="08서울남산체 B" panose="02020603020101020101" pitchFamily="18" charset="-127"/>
                          <a:ea typeface="08서울남산체 B" panose="02020603020101020101" pitchFamily="18" charset="-127"/>
                        </a:rPr>
                        <a:t>될때마다</a:t>
                      </a:r>
                      <a:r>
                        <a:rPr lang="ko-KR" altLang="en-US" sz="1800" kern="0" spc="0" dirty="0">
                          <a:solidFill>
                            <a:srgbClr val="000000"/>
                          </a:solidFill>
                          <a:effectLst/>
                          <a:latin typeface="08서울남산체 B" panose="02020603020101020101" pitchFamily="18" charset="-127"/>
                          <a:ea typeface="08서울남산체 B" panose="02020603020101020101" pitchFamily="18" charset="-127"/>
                        </a:rPr>
                        <a:t> </a:t>
                      </a:r>
                      <a:r>
                        <a:rPr lang="en-US" altLang="ko-KR" sz="1800" kern="0" spc="0" dirty="0">
                          <a:solidFill>
                            <a:srgbClr val="000000"/>
                          </a:solidFill>
                          <a:effectLst/>
                          <a:latin typeface="08서울남산체 B" panose="02020603020101020101" pitchFamily="18" charset="-127"/>
                          <a:ea typeface="08서울남산체 B" panose="02020603020101020101" pitchFamily="18" charset="-127"/>
                        </a:rPr>
                        <a:t>true</a:t>
                      </a:r>
                      <a:r>
                        <a:rPr lang="ko-KR" altLang="en-US" sz="1800" kern="0" spc="0" dirty="0">
                          <a:solidFill>
                            <a:srgbClr val="000000"/>
                          </a:solidFill>
                          <a:effectLst/>
                          <a:latin typeface="08서울남산체 B" panose="02020603020101020101" pitchFamily="18" charset="-127"/>
                          <a:ea typeface="08서울남산체 B" panose="02020603020101020101" pitchFamily="18" charset="-127"/>
                        </a:rPr>
                        <a:t>가 되는 </a:t>
                      </a:r>
                      <a:r>
                        <a:rPr lang="en-US" altLang="ko-KR" sz="1800" kern="0" spc="0" dirty="0">
                          <a:solidFill>
                            <a:srgbClr val="000000"/>
                          </a:solidFill>
                          <a:effectLst/>
                          <a:latin typeface="08서울남산체 B" panose="02020603020101020101" pitchFamily="18" charset="-127"/>
                          <a:ea typeface="08서울남산체 B" panose="02020603020101020101" pitchFamily="18" charset="-127"/>
                        </a:rPr>
                        <a:t>bool</a:t>
                      </a:r>
                      <a:r>
                        <a:rPr lang="ko-KR" altLang="en-US" sz="1800" kern="0" spc="0" dirty="0">
                          <a:solidFill>
                            <a:srgbClr val="000000"/>
                          </a:solidFill>
                          <a:effectLst/>
                          <a:latin typeface="08서울남산체 B" panose="02020603020101020101" pitchFamily="18" charset="-127"/>
                          <a:ea typeface="08서울남산체 B" panose="02020603020101020101" pitchFamily="18" charset="-127"/>
                        </a:rPr>
                        <a:t>형 변수</a:t>
                      </a:r>
                      <a:r>
                        <a:rPr lang="en-US" altLang="ko-KR" sz="1800" kern="0" spc="0" dirty="0" smtClean="0">
                          <a:solidFill>
                            <a:srgbClr val="000000"/>
                          </a:solidFill>
                          <a:effectLst/>
                          <a:latin typeface="08서울남산체 B" panose="02020603020101020101" pitchFamily="18" charset="-127"/>
                          <a:ea typeface="08서울남산체 B" panose="02020603020101020101" pitchFamily="18" charset="-127"/>
                        </a:rPr>
                        <a:t>.</a:t>
                      </a:r>
                    </a:p>
                    <a:p>
                      <a:pPr marL="0" marR="0" indent="0" algn="ctr" fontAlgn="base" latinLnBrk="1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800" kern="0" spc="0" dirty="0" smtClean="0">
                          <a:solidFill>
                            <a:srgbClr val="000000"/>
                          </a:solidFill>
                          <a:effectLst/>
                          <a:latin typeface="08서울남산체 B" panose="02020603020101020101" pitchFamily="18" charset="-127"/>
                          <a:ea typeface="08서울남산체 B" panose="02020603020101020101" pitchFamily="18" charset="-127"/>
                        </a:rPr>
                        <a:t> </a:t>
                      </a:r>
                      <a:r>
                        <a:rPr lang="ko-KR" altLang="en-US" sz="1800" kern="0" spc="0" dirty="0">
                          <a:solidFill>
                            <a:srgbClr val="000000"/>
                          </a:solidFill>
                          <a:effectLst/>
                          <a:latin typeface="08서울남산체 B" panose="02020603020101020101" pitchFamily="18" charset="-127"/>
                          <a:ea typeface="08서울남산체 B" panose="02020603020101020101" pitchFamily="18" charset="-127"/>
                        </a:rPr>
                        <a:t>사용자가 재설정 해야함</a:t>
                      </a:r>
                      <a:r>
                        <a:rPr lang="en-US" altLang="ko-KR" sz="1800" kern="0" spc="0" dirty="0">
                          <a:solidFill>
                            <a:srgbClr val="000000"/>
                          </a:solidFill>
                          <a:effectLst/>
                          <a:latin typeface="08서울남산체 B" panose="02020603020101020101" pitchFamily="18" charset="-127"/>
                          <a:ea typeface="08서울남산체 B" panose="02020603020101020101" pitchFamily="18" charset="-127"/>
                        </a:rPr>
                        <a:t>.</a:t>
                      </a:r>
                      <a:endParaRPr lang="ko-KR" altLang="en-US" sz="1800" kern="0" spc="0" dirty="0">
                        <a:solidFill>
                          <a:srgbClr val="000000"/>
                        </a:solidFill>
                        <a:effectLst/>
                        <a:latin typeface="08서울남산체 B" panose="02020603020101020101" pitchFamily="18" charset="-127"/>
                        <a:ea typeface="08서울남산체 B" panose="02020603020101020101" pitchFamily="18" charset="-127"/>
                      </a:endParaRPr>
                    </a:p>
                  </a:txBody>
                  <a:tcPr marL="64770" marR="64770" marT="17907" marB="17907" anchor="ctr"/>
                </a:tc>
                <a:extLst>
                  <a:ext uri="{0D108BD9-81ED-4DB2-BD59-A6C34878D82A}">
                    <a16:rowId xmlns:a16="http://schemas.microsoft.com/office/drawing/2014/main" val="80273988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5152459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push dir="u"/>
      </p:transition>
    </mc:Choice>
    <mc:Fallback xmlns="">
      <p:transition spd="slow">
        <p:push dir="u"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1063558" y="1546703"/>
            <a:ext cx="9578502" cy="36933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dirty="0">
                <a:solidFill>
                  <a:schemeClr val="bg1">
                    <a:lumMod val="95000"/>
                  </a:schemeClr>
                </a:solidFill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void loop(){</a:t>
            </a:r>
          </a:p>
          <a:p>
            <a:endParaRPr lang="en-US" altLang="ko-KR" dirty="0">
              <a:solidFill>
                <a:schemeClr val="bg1">
                  <a:lumMod val="95000"/>
                </a:schemeClr>
              </a:solidFill>
              <a:latin typeface="08서울남산체 B" panose="02020603020101020101" pitchFamily="18" charset="-127"/>
              <a:ea typeface="08서울남산체 B" panose="02020603020101020101" pitchFamily="18" charset="-127"/>
            </a:endParaRPr>
          </a:p>
          <a:p>
            <a:r>
              <a:rPr lang="en-US" altLang="ko-KR" dirty="0">
                <a:solidFill>
                  <a:schemeClr val="bg1">
                    <a:lumMod val="95000"/>
                  </a:schemeClr>
                </a:solidFill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    </a:t>
            </a:r>
            <a:r>
              <a:rPr lang="en-US" altLang="ko-KR" dirty="0" err="1">
                <a:solidFill>
                  <a:schemeClr val="bg1">
                    <a:lumMod val="95000"/>
                  </a:schemeClr>
                </a:solidFill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serialOutput</a:t>
            </a:r>
            <a:r>
              <a:rPr lang="en-US" altLang="ko-KR" dirty="0">
                <a:solidFill>
                  <a:schemeClr val="bg1">
                    <a:lumMod val="95000"/>
                  </a:schemeClr>
                </a:solidFill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() ;  </a:t>
            </a:r>
            <a:r>
              <a:rPr lang="en-US" altLang="ko-KR" dirty="0">
                <a:solidFill>
                  <a:schemeClr val="accent5"/>
                </a:solidFill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// </a:t>
            </a:r>
            <a:r>
              <a:rPr lang="ko-KR" altLang="en-US" dirty="0">
                <a:solidFill>
                  <a:schemeClr val="accent5"/>
                </a:solidFill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시리얼의 출력을 나타내는 코드</a:t>
            </a:r>
          </a:p>
          <a:p>
            <a:endParaRPr lang="ko-KR" altLang="en-US" dirty="0">
              <a:solidFill>
                <a:schemeClr val="bg1">
                  <a:lumMod val="95000"/>
                </a:schemeClr>
              </a:solidFill>
              <a:latin typeface="08서울남산체 B" panose="02020603020101020101" pitchFamily="18" charset="-127"/>
              <a:ea typeface="08서울남산체 B" panose="02020603020101020101" pitchFamily="18" charset="-127"/>
            </a:endParaRPr>
          </a:p>
          <a:p>
            <a:r>
              <a:rPr lang="ko-KR" altLang="en-US" dirty="0">
                <a:solidFill>
                  <a:schemeClr val="bg1">
                    <a:lumMod val="95000"/>
                  </a:schemeClr>
                </a:solidFill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  </a:t>
            </a:r>
            <a:r>
              <a:rPr lang="ko-KR" altLang="en-US" dirty="0" smtClean="0">
                <a:solidFill>
                  <a:schemeClr val="bg1">
                    <a:lumMod val="95000"/>
                  </a:schemeClr>
                </a:solidFill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  </a:t>
            </a:r>
            <a:r>
              <a:rPr lang="en-US" altLang="ko-KR" dirty="0" smtClean="0">
                <a:solidFill>
                  <a:schemeClr val="bg1">
                    <a:lumMod val="95000"/>
                  </a:schemeClr>
                </a:solidFill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if </a:t>
            </a:r>
            <a:r>
              <a:rPr lang="en-US" altLang="ko-KR" dirty="0">
                <a:solidFill>
                  <a:schemeClr val="bg1">
                    <a:lumMod val="95000"/>
                  </a:schemeClr>
                </a:solidFill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(</a:t>
            </a:r>
            <a:r>
              <a:rPr lang="en-US" altLang="ko-KR" b="1" dirty="0">
                <a:solidFill>
                  <a:schemeClr val="bg1">
                    <a:lumMod val="95000"/>
                  </a:schemeClr>
                </a:solidFill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QS</a:t>
            </a:r>
            <a:r>
              <a:rPr lang="en-US" altLang="ko-KR" dirty="0">
                <a:solidFill>
                  <a:schemeClr val="bg1">
                    <a:lumMod val="95000"/>
                  </a:schemeClr>
                </a:solidFill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 == true){     </a:t>
            </a:r>
            <a:r>
              <a:rPr lang="en-US" altLang="ko-KR" dirty="0">
                <a:solidFill>
                  <a:schemeClr val="accent5"/>
                </a:solidFill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// </a:t>
            </a:r>
            <a:r>
              <a:rPr lang="ko-KR" altLang="en-US" dirty="0" err="1">
                <a:solidFill>
                  <a:schemeClr val="accent5"/>
                </a:solidFill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아두이노가</a:t>
            </a:r>
            <a:r>
              <a:rPr lang="ko-KR" altLang="en-US" dirty="0">
                <a:solidFill>
                  <a:schemeClr val="accent5"/>
                </a:solidFill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 </a:t>
            </a:r>
            <a:r>
              <a:rPr lang="ko-KR" altLang="en-US" dirty="0" err="1">
                <a:solidFill>
                  <a:schemeClr val="accent5"/>
                </a:solidFill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심박</a:t>
            </a:r>
            <a:r>
              <a:rPr lang="ko-KR" altLang="en-US" dirty="0">
                <a:solidFill>
                  <a:schemeClr val="accent5"/>
                </a:solidFill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 비트를 </a:t>
            </a:r>
            <a:r>
              <a:rPr lang="ko-KR" altLang="en-US" dirty="0" smtClean="0">
                <a:solidFill>
                  <a:schemeClr val="accent5"/>
                </a:solidFill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발견하면 </a:t>
            </a:r>
            <a:r>
              <a:rPr lang="en-US" altLang="ko-KR" dirty="0" smtClean="0">
                <a:solidFill>
                  <a:schemeClr val="accent5"/>
                </a:solidFill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BPM</a:t>
            </a:r>
            <a:r>
              <a:rPr lang="ko-KR" altLang="en-US" dirty="0">
                <a:solidFill>
                  <a:schemeClr val="accent5"/>
                </a:solidFill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과 </a:t>
            </a:r>
            <a:r>
              <a:rPr lang="en-US" altLang="ko-KR" dirty="0">
                <a:solidFill>
                  <a:schemeClr val="accent5"/>
                </a:solidFill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IBI</a:t>
            </a:r>
            <a:r>
              <a:rPr lang="ko-KR" altLang="en-US" dirty="0">
                <a:solidFill>
                  <a:schemeClr val="accent5"/>
                </a:solidFill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가 결정</a:t>
            </a:r>
          </a:p>
          <a:p>
            <a:r>
              <a:rPr lang="ko-KR" altLang="en-US" dirty="0">
                <a:solidFill>
                  <a:schemeClr val="accent5"/>
                </a:solidFill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                       </a:t>
            </a:r>
            <a:r>
              <a:rPr lang="ko-KR" altLang="en-US" dirty="0" smtClean="0">
                <a:solidFill>
                  <a:schemeClr val="accent5"/>
                </a:solidFill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       </a:t>
            </a:r>
            <a:r>
              <a:rPr lang="en-US" altLang="ko-KR" dirty="0" smtClean="0">
                <a:solidFill>
                  <a:schemeClr val="accent5"/>
                </a:solidFill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// </a:t>
            </a:r>
            <a:r>
              <a:rPr lang="ko-KR" altLang="en-US" dirty="0" err="1">
                <a:solidFill>
                  <a:schemeClr val="accent5"/>
                </a:solidFill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아두이노가</a:t>
            </a:r>
            <a:r>
              <a:rPr lang="ko-KR" altLang="en-US" dirty="0">
                <a:solidFill>
                  <a:schemeClr val="accent5"/>
                </a:solidFill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 </a:t>
            </a:r>
            <a:r>
              <a:rPr lang="ko-KR" altLang="en-US" dirty="0" err="1">
                <a:solidFill>
                  <a:schemeClr val="accent5"/>
                </a:solidFill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심박수를</a:t>
            </a:r>
            <a:r>
              <a:rPr lang="ko-KR" altLang="en-US" dirty="0">
                <a:solidFill>
                  <a:schemeClr val="accent5"/>
                </a:solidFill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 발견하면 </a:t>
            </a:r>
            <a:r>
              <a:rPr lang="en-US" altLang="ko-KR" dirty="0">
                <a:solidFill>
                  <a:schemeClr val="accent5"/>
                </a:solidFill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QS</a:t>
            </a:r>
            <a:r>
              <a:rPr lang="ko-KR" altLang="en-US" dirty="0">
                <a:solidFill>
                  <a:schemeClr val="accent5"/>
                </a:solidFill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는 </a:t>
            </a:r>
            <a:r>
              <a:rPr lang="en-US" altLang="ko-KR" dirty="0">
                <a:solidFill>
                  <a:schemeClr val="accent5"/>
                </a:solidFill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True</a:t>
            </a:r>
          </a:p>
          <a:p>
            <a:r>
              <a:rPr lang="en-US" altLang="ko-KR" dirty="0">
                <a:solidFill>
                  <a:schemeClr val="bg1">
                    <a:lumMod val="95000"/>
                  </a:schemeClr>
                </a:solidFill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        </a:t>
            </a:r>
            <a:r>
              <a:rPr lang="en-US" altLang="ko-KR" dirty="0" err="1">
                <a:solidFill>
                  <a:schemeClr val="bg1">
                    <a:lumMod val="95000"/>
                  </a:schemeClr>
                </a:solidFill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fadeRate</a:t>
            </a:r>
            <a:r>
              <a:rPr lang="en-US" altLang="ko-KR" dirty="0">
                <a:solidFill>
                  <a:schemeClr val="bg1">
                    <a:lumMod val="95000"/>
                  </a:schemeClr>
                </a:solidFill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 = 255;         </a:t>
            </a:r>
          </a:p>
          <a:p>
            <a:r>
              <a:rPr lang="en-US" altLang="ko-KR" dirty="0" smtClean="0">
                <a:solidFill>
                  <a:schemeClr val="bg1">
                    <a:lumMod val="95000"/>
                  </a:schemeClr>
                </a:solidFill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        QS </a:t>
            </a:r>
            <a:r>
              <a:rPr lang="en-US" altLang="ko-KR" dirty="0">
                <a:solidFill>
                  <a:schemeClr val="bg1">
                    <a:lumMod val="95000"/>
                  </a:schemeClr>
                </a:solidFill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= false</a:t>
            </a:r>
            <a:r>
              <a:rPr lang="en-US" altLang="ko-KR" dirty="0">
                <a:solidFill>
                  <a:schemeClr val="accent5"/>
                </a:solidFill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;                  </a:t>
            </a:r>
            <a:r>
              <a:rPr lang="en-US" altLang="ko-KR" dirty="0" smtClean="0">
                <a:solidFill>
                  <a:schemeClr val="accent5"/>
                </a:solidFill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            </a:t>
            </a:r>
            <a:r>
              <a:rPr lang="en-US" altLang="ko-KR" dirty="0">
                <a:solidFill>
                  <a:schemeClr val="accent5"/>
                </a:solidFill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// </a:t>
            </a:r>
            <a:r>
              <a:rPr lang="en-US" altLang="ko-KR" dirty="0" smtClean="0">
                <a:solidFill>
                  <a:schemeClr val="accent5"/>
                </a:solidFill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QS </a:t>
            </a:r>
            <a:r>
              <a:rPr lang="ko-KR" altLang="en-US" dirty="0">
                <a:solidFill>
                  <a:schemeClr val="accent5"/>
                </a:solidFill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리셋</a:t>
            </a:r>
          </a:p>
          <a:p>
            <a:r>
              <a:rPr lang="ko-KR" altLang="en-US" dirty="0">
                <a:solidFill>
                  <a:schemeClr val="bg1">
                    <a:lumMod val="95000"/>
                  </a:schemeClr>
                </a:solidFill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  </a:t>
            </a:r>
            <a:r>
              <a:rPr lang="ko-KR" altLang="en-US" dirty="0" smtClean="0">
                <a:solidFill>
                  <a:schemeClr val="bg1">
                    <a:lumMod val="95000"/>
                  </a:schemeClr>
                </a:solidFill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   </a:t>
            </a:r>
            <a:r>
              <a:rPr lang="en-US" altLang="ko-KR" dirty="0" smtClean="0">
                <a:solidFill>
                  <a:schemeClr val="bg1">
                    <a:lumMod val="95000"/>
                  </a:schemeClr>
                </a:solidFill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}</a:t>
            </a:r>
          </a:p>
          <a:p>
            <a:endParaRPr lang="en-US" altLang="ko-KR" dirty="0" smtClean="0">
              <a:solidFill>
                <a:schemeClr val="bg1">
                  <a:lumMod val="95000"/>
                </a:schemeClr>
              </a:solidFill>
              <a:latin typeface="08서울남산체 B" panose="02020603020101020101" pitchFamily="18" charset="-127"/>
              <a:ea typeface="08서울남산체 B" panose="02020603020101020101" pitchFamily="18" charset="-127"/>
            </a:endParaRPr>
          </a:p>
          <a:p>
            <a:r>
              <a:rPr lang="en-US" altLang="ko-KR" dirty="0">
                <a:solidFill>
                  <a:schemeClr val="bg1">
                    <a:lumMod val="95000"/>
                  </a:schemeClr>
                </a:solidFill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 </a:t>
            </a:r>
            <a:r>
              <a:rPr lang="en-US" altLang="ko-KR" dirty="0" smtClean="0">
                <a:solidFill>
                  <a:schemeClr val="bg1">
                    <a:lumMod val="95000"/>
                  </a:schemeClr>
                </a:solidFill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    </a:t>
            </a:r>
            <a:r>
              <a:rPr lang="en-US" altLang="ko-KR" dirty="0" err="1" smtClean="0">
                <a:solidFill>
                  <a:schemeClr val="bg1">
                    <a:lumMod val="95000"/>
                  </a:schemeClr>
                </a:solidFill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ledFadeToBeat</a:t>
            </a:r>
            <a:r>
              <a:rPr lang="en-US" altLang="ko-KR" dirty="0">
                <a:solidFill>
                  <a:schemeClr val="bg1">
                    <a:lumMod val="95000"/>
                  </a:schemeClr>
                </a:solidFill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(); </a:t>
            </a:r>
            <a:endParaRPr lang="en-US" altLang="ko-KR" dirty="0" smtClean="0">
              <a:solidFill>
                <a:schemeClr val="bg1">
                  <a:lumMod val="95000"/>
                </a:schemeClr>
              </a:solidFill>
              <a:latin typeface="08서울남산체 B" panose="02020603020101020101" pitchFamily="18" charset="-127"/>
              <a:ea typeface="08서울남산체 B" panose="02020603020101020101" pitchFamily="18" charset="-127"/>
            </a:endParaRPr>
          </a:p>
          <a:p>
            <a:r>
              <a:rPr lang="en-US" altLang="ko-KR" dirty="0" smtClean="0">
                <a:solidFill>
                  <a:schemeClr val="bg1">
                    <a:lumMod val="95000"/>
                  </a:schemeClr>
                </a:solidFill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     delay(20);</a:t>
            </a:r>
          </a:p>
          <a:p>
            <a:r>
              <a:rPr lang="en-US" altLang="ko-KR" dirty="0" smtClean="0">
                <a:solidFill>
                  <a:schemeClr val="bg1">
                    <a:lumMod val="95000"/>
                  </a:schemeClr>
                </a:solidFill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}</a:t>
            </a:r>
            <a:endParaRPr lang="en-US" altLang="ko-KR" dirty="0">
              <a:solidFill>
                <a:schemeClr val="bg1">
                  <a:lumMod val="95000"/>
                </a:schemeClr>
              </a:solidFill>
              <a:latin typeface="08서울남산체 B" panose="02020603020101020101" pitchFamily="18" charset="-127"/>
              <a:ea typeface="08서울남산체 B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213411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push dir="u"/>
      </p:transition>
    </mc:Choice>
    <mc:Fallback xmlns="">
      <p:transition spd="slow">
        <p:push dir="u"/>
      </p:transition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/>
          <p:cNvSpPr/>
          <p:nvPr/>
        </p:nvSpPr>
        <p:spPr>
          <a:xfrm>
            <a:off x="1029342" y="1028820"/>
            <a:ext cx="9860604" cy="480131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void </a:t>
            </a:r>
            <a:r>
              <a:rPr lang="en-US" altLang="ko-KR" dirty="0" err="1">
                <a:solidFill>
                  <a:schemeClr val="bg1"/>
                </a:solidFill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serialOutput</a:t>
            </a:r>
            <a:r>
              <a:rPr lang="en-US" altLang="ko-KR" dirty="0">
                <a:solidFill>
                  <a:schemeClr val="bg1"/>
                </a:solidFill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(){   </a:t>
            </a:r>
            <a:r>
              <a:rPr lang="en-US" altLang="ko-KR" dirty="0">
                <a:solidFill>
                  <a:schemeClr val="accent5"/>
                </a:solidFill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// </a:t>
            </a:r>
            <a:r>
              <a:rPr lang="ko-KR" altLang="en-US" dirty="0" smtClean="0">
                <a:solidFill>
                  <a:schemeClr val="accent5"/>
                </a:solidFill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시리얼 </a:t>
            </a:r>
            <a:r>
              <a:rPr lang="ko-KR" altLang="en-US" dirty="0">
                <a:solidFill>
                  <a:schemeClr val="accent5"/>
                </a:solidFill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출력 </a:t>
            </a:r>
            <a:r>
              <a:rPr lang="ko-KR" altLang="en-US" dirty="0" smtClean="0">
                <a:solidFill>
                  <a:schemeClr val="accent5"/>
                </a:solidFill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함수</a:t>
            </a:r>
            <a:endParaRPr lang="en-US" altLang="ko-KR" dirty="0" smtClean="0">
              <a:solidFill>
                <a:schemeClr val="accent5"/>
              </a:solidFill>
              <a:latin typeface="08서울남산체 B" panose="02020603020101020101" pitchFamily="18" charset="-127"/>
              <a:ea typeface="08서울남산체 B" panose="02020603020101020101" pitchFamily="18" charset="-127"/>
            </a:endParaRPr>
          </a:p>
          <a:p>
            <a:endParaRPr lang="ko-KR" altLang="en-US" dirty="0">
              <a:solidFill>
                <a:schemeClr val="bg1"/>
              </a:solidFill>
              <a:latin typeface="08서울남산체 B" panose="02020603020101020101" pitchFamily="18" charset="-127"/>
              <a:ea typeface="08서울남산체 B" panose="02020603020101020101" pitchFamily="18" charset="-127"/>
            </a:endParaRPr>
          </a:p>
          <a:p>
            <a:r>
              <a:rPr lang="ko-KR" altLang="en-US" dirty="0">
                <a:solidFill>
                  <a:schemeClr val="bg1"/>
                </a:solidFill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  </a:t>
            </a:r>
            <a:r>
              <a:rPr lang="en-US" altLang="ko-KR" dirty="0">
                <a:solidFill>
                  <a:schemeClr val="bg1"/>
                </a:solidFill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switch(</a:t>
            </a:r>
            <a:r>
              <a:rPr lang="en-US" altLang="ko-KR" dirty="0" err="1">
                <a:solidFill>
                  <a:schemeClr val="bg1"/>
                </a:solidFill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outputType</a:t>
            </a:r>
            <a:r>
              <a:rPr lang="en-US" altLang="ko-KR" dirty="0" smtClean="0">
                <a:solidFill>
                  <a:schemeClr val="bg1"/>
                </a:solidFill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){</a:t>
            </a:r>
          </a:p>
          <a:p>
            <a:endParaRPr lang="en-US" altLang="ko-KR" dirty="0">
              <a:solidFill>
                <a:schemeClr val="bg1"/>
              </a:solidFill>
              <a:latin typeface="08서울남산체 B" panose="02020603020101020101" pitchFamily="18" charset="-127"/>
              <a:ea typeface="08서울남산체 B" panose="02020603020101020101" pitchFamily="18" charset="-127"/>
            </a:endParaRPr>
          </a:p>
          <a:p>
            <a:r>
              <a:rPr lang="en-US" altLang="ko-KR" dirty="0">
                <a:solidFill>
                  <a:schemeClr val="bg1"/>
                </a:solidFill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    case SERIAL_PLOTTER:  </a:t>
            </a:r>
            <a:r>
              <a:rPr lang="en-US" altLang="ko-KR" dirty="0">
                <a:solidFill>
                  <a:schemeClr val="accent5"/>
                </a:solidFill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// </a:t>
            </a:r>
            <a:r>
              <a:rPr lang="ko-KR" altLang="en-US" dirty="0" smtClean="0">
                <a:solidFill>
                  <a:schemeClr val="accent5"/>
                </a:solidFill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시리얼모니터</a:t>
            </a:r>
            <a:r>
              <a:rPr lang="en-US" altLang="ko-KR" dirty="0" smtClean="0">
                <a:solidFill>
                  <a:schemeClr val="accent5"/>
                </a:solidFill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, </a:t>
            </a:r>
            <a:r>
              <a:rPr lang="ko-KR" altLang="en-US" dirty="0" smtClean="0">
                <a:solidFill>
                  <a:schemeClr val="accent5"/>
                </a:solidFill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시리얼 플로터를 열었을 때 </a:t>
            </a:r>
            <a:r>
              <a:rPr lang="ko-KR" altLang="en-US" dirty="0">
                <a:solidFill>
                  <a:schemeClr val="accent5"/>
                </a:solidFill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자료를 </a:t>
            </a:r>
            <a:r>
              <a:rPr lang="ko-KR" altLang="en-US" dirty="0" smtClean="0">
                <a:solidFill>
                  <a:schemeClr val="accent5"/>
                </a:solidFill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시각화 </a:t>
            </a:r>
            <a:endParaRPr lang="ko-KR" altLang="en-US" dirty="0">
              <a:solidFill>
                <a:schemeClr val="accent5"/>
              </a:solidFill>
              <a:latin typeface="08서울남산체 B" panose="02020603020101020101" pitchFamily="18" charset="-127"/>
              <a:ea typeface="08서울남산체 B" panose="02020603020101020101" pitchFamily="18" charset="-127"/>
            </a:endParaRPr>
          </a:p>
          <a:p>
            <a:r>
              <a:rPr lang="ko-KR" altLang="en-US" dirty="0">
                <a:solidFill>
                  <a:schemeClr val="accent5"/>
                </a:solidFill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     </a:t>
            </a:r>
            <a:r>
              <a:rPr lang="ko-KR" altLang="en-US" dirty="0" smtClean="0">
                <a:solidFill>
                  <a:schemeClr val="accent5"/>
                </a:solidFill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  </a:t>
            </a:r>
            <a:r>
              <a:rPr lang="en-US" altLang="ko-KR" dirty="0" err="1">
                <a:solidFill>
                  <a:schemeClr val="bg1"/>
                </a:solidFill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Serial.print</a:t>
            </a:r>
            <a:r>
              <a:rPr lang="en-US" altLang="ko-KR" dirty="0">
                <a:solidFill>
                  <a:schemeClr val="bg1"/>
                </a:solidFill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(BPM);</a:t>
            </a:r>
          </a:p>
          <a:p>
            <a:r>
              <a:rPr lang="en-US" altLang="ko-KR" dirty="0">
                <a:solidFill>
                  <a:schemeClr val="bg1"/>
                </a:solidFill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      </a:t>
            </a:r>
            <a:r>
              <a:rPr lang="en-US" altLang="ko-KR" dirty="0" smtClean="0">
                <a:solidFill>
                  <a:schemeClr val="bg1"/>
                </a:solidFill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 </a:t>
            </a:r>
            <a:r>
              <a:rPr lang="en-US" altLang="ko-KR" dirty="0" err="1" smtClean="0">
                <a:solidFill>
                  <a:schemeClr val="bg1"/>
                </a:solidFill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Serial.print</a:t>
            </a:r>
            <a:r>
              <a:rPr lang="en-US" altLang="ko-KR" dirty="0">
                <a:solidFill>
                  <a:schemeClr val="bg1"/>
                </a:solidFill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(",");</a:t>
            </a:r>
          </a:p>
          <a:p>
            <a:r>
              <a:rPr lang="en-US" altLang="ko-KR" dirty="0">
                <a:solidFill>
                  <a:schemeClr val="bg1"/>
                </a:solidFill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      </a:t>
            </a:r>
            <a:r>
              <a:rPr lang="en-US" altLang="ko-KR" dirty="0" smtClean="0">
                <a:solidFill>
                  <a:schemeClr val="bg1"/>
                </a:solidFill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 </a:t>
            </a:r>
            <a:r>
              <a:rPr lang="en-US" altLang="ko-KR" dirty="0" err="1" smtClean="0">
                <a:solidFill>
                  <a:schemeClr val="bg1"/>
                </a:solidFill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Serial.print</a:t>
            </a:r>
            <a:r>
              <a:rPr lang="en-US" altLang="ko-KR" dirty="0" smtClean="0">
                <a:solidFill>
                  <a:schemeClr val="bg1"/>
                </a:solidFill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(IBI</a:t>
            </a:r>
            <a:r>
              <a:rPr lang="en-US" altLang="ko-KR" dirty="0">
                <a:solidFill>
                  <a:schemeClr val="bg1"/>
                </a:solidFill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);</a:t>
            </a:r>
          </a:p>
          <a:p>
            <a:r>
              <a:rPr lang="en-US" altLang="ko-KR" dirty="0">
                <a:solidFill>
                  <a:schemeClr val="bg1"/>
                </a:solidFill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      </a:t>
            </a:r>
            <a:r>
              <a:rPr lang="en-US" altLang="ko-KR" dirty="0" smtClean="0">
                <a:solidFill>
                  <a:schemeClr val="bg1"/>
                </a:solidFill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 </a:t>
            </a:r>
            <a:r>
              <a:rPr lang="en-US" altLang="ko-KR" dirty="0" err="1" smtClean="0">
                <a:solidFill>
                  <a:schemeClr val="bg1"/>
                </a:solidFill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Serial.print</a:t>
            </a:r>
            <a:r>
              <a:rPr lang="en-US" altLang="ko-KR" dirty="0">
                <a:solidFill>
                  <a:schemeClr val="bg1"/>
                </a:solidFill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(",");</a:t>
            </a:r>
          </a:p>
          <a:p>
            <a:r>
              <a:rPr lang="en-US" altLang="ko-KR" dirty="0">
                <a:solidFill>
                  <a:schemeClr val="bg1"/>
                </a:solidFill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      </a:t>
            </a:r>
            <a:r>
              <a:rPr lang="en-US" altLang="ko-KR" dirty="0" smtClean="0">
                <a:solidFill>
                  <a:schemeClr val="bg1"/>
                </a:solidFill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 </a:t>
            </a:r>
            <a:r>
              <a:rPr lang="en-US" altLang="ko-KR" dirty="0" err="1" smtClean="0">
                <a:solidFill>
                  <a:schemeClr val="bg1"/>
                </a:solidFill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Serial.println</a:t>
            </a:r>
            <a:r>
              <a:rPr lang="en-US" altLang="ko-KR" dirty="0" smtClean="0">
                <a:solidFill>
                  <a:schemeClr val="bg1"/>
                </a:solidFill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(Signal</a:t>
            </a:r>
            <a:r>
              <a:rPr lang="en-US" altLang="ko-KR" dirty="0">
                <a:solidFill>
                  <a:schemeClr val="bg1"/>
                </a:solidFill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);</a:t>
            </a:r>
          </a:p>
          <a:p>
            <a:r>
              <a:rPr lang="en-US" altLang="ko-KR" dirty="0">
                <a:solidFill>
                  <a:schemeClr val="bg1"/>
                </a:solidFill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     </a:t>
            </a:r>
            <a:r>
              <a:rPr lang="en-US" altLang="ko-KR" dirty="0" smtClean="0">
                <a:solidFill>
                  <a:schemeClr val="bg1"/>
                </a:solidFill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  </a:t>
            </a:r>
            <a:r>
              <a:rPr lang="en-US" altLang="ko-KR" dirty="0">
                <a:solidFill>
                  <a:schemeClr val="bg1"/>
                </a:solidFill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break</a:t>
            </a:r>
            <a:r>
              <a:rPr lang="en-US" altLang="ko-KR" dirty="0" smtClean="0">
                <a:solidFill>
                  <a:schemeClr val="bg1"/>
                </a:solidFill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;</a:t>
            </a:r>
          </a:p>
          <a:p>
            <a:endParaRPr lang="en-US" altLang="ko-KR" dirty="0">
              <a:solidFill>
                <a:schemeClr val="bg1"/>
              </a:solidFill>
              <a:latin typeface="08서울남산체 B" panose="02020603020101020101" pitchFamily="18" charset="-127"/>
              <a:ea typeface="08서울남산체 B" panose="02020603020101020101" pitchFamily="18" charset="-127"/>
            </a:endParaRPr>
          </a:p>
          <a:p>
            <a:r>
              <a:rPr lang="en-US" altLang="ko-KR" dirty="0">
                <a:solidFill>
                  <a:schemeClr val="bg1"/>
                </a:solidFill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    default:</a:t>
            </a:r>
          </a:p>
          <a:p>
            <a:r>
              <a:rPr lang="en-US" altLang="ko-KR" dirty="0">
                <a:solidFill>
                  <a:schemeClr val="bg1"/>
                </a:solidFill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     </a:t>
            </a:r>
            <a:r>
              <a:rPr lang="en-US" altLang="ko-KR" dirty="0" smtClean="0">
                <a:solidFill>
                  <a:schemeClr val="bg1"/>
                </a:solidFill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  </a:t>
            </a:r>
            <a:r>
              <a:rPr lang="en-US" altLang="ko-KR" dirty="0">
                <a:solidFill>
                  <a:schemeClr val="bg1"/>
                </a:solidFill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break;</a:t>
            </a:r>
          </a:p>
          <a:p>
            <a:r>
              <a:rPr lang="en-US" altLang="ko-KR" dirty="0">
                <a:solidFill>
                  <a:schemeClr val="bg1"/>
                </a:solidFill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  }</a:t>
            </a:r>
          </a:p>
          <a:p>
            <a:endParaRPr lang="en-US" altLang="ko-KR" dirty="0">
              <a:solidFill>
                <a:schemeClr val="bg1"/>
              </a:solidFill>
              <a:latin typeface="08서울남산체 B" panose="02020603020101020101" pitchFamily="18" charset="-127"/>
              <a:ea typeface="08서울남산체 B" panose="02020603020101020101" pitchFamily="18" charset="-127"/>
            </a:endParaRPr>
          </a:p>
          <a:p>
            <a:r>
              <a:rPr lang="en-US" altLang="ko-KR" dirty="0">
                <a:solidFill>
                  <a:schemeClr val="bg1"/>
                </a:solidFill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}</a:t>
            </a:r>
            <a:endParaRPr lang="ko-KR" altLang="en-US" dirty="0">
              <a:solidFill>
                <a:schemeClr val="bg1"/>
              </a:solidFill>
              <a:latin typeface="08서울남산체 B" panose="02020603020101020101" pitchFamily="18" charset="-127"/>
              <a:ea typeface="08서울남산체 B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9953291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push dir="u"/>
      </p:transition>
    </mc:Choice>
    <mc:Fallback xmlns="">
      <p:transition spd="slow">
        <p:push dir="u"/>
      </p:transition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1701913" y="2279948"/>
            <a:ext cx="9578502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dirty="0">
                <a:solidFill>
                  <a:schemeClr val="bg1">
                    <a:lumMod val="95000"/>
                  </a:schemeClr>
                </a:solidFill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void </a:t>
            </a:r>
            <a:r>
              <a:rPr lang="en-US" altLang="ko-KR" dirty="0" err="1">
                <a:solidFill>
                  <a:schemeClr val="bg1">
                    <a:lumMod val="95000"/>
                  </a:schemeClr>
                </a:solidFill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ledFadeToBeat</a:t>
            </a:r>
            <a:r>
              <a:rPr lang="en-US" altLang="ko-KR" dirty="0" smtClean="0">
                <a:solidFill>
                  <a:schemeClr val="bg1">
                    <a:lumMod val="95000"/>
                  </a:schemeClr>
                </a:solidFill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(){ </a:t>
            </a:r>
          </a:p>
          <a:p>
            <a:endParaRPr lang="en-US" altLang="ko-KR" dirty="0">
              <a:solidFill>
                <a:schemeClr val="bg1">
                  <a:lumMod val="95000"/>
                </a:schemeClr>
              </a:solidFill>
              <a:latin typeface="08서울남산체 B" panose="02020603020101020101" pitchFamily="18" charset="-127"/>
              <a:ea typeface="08서울남산체 B" panose="02020603020101020101" pitchFamily="18" charset="-127"/>
            </a:endParaRPr>
          </a:p>
          <a:p>
            <a:r>
              <a:rPr lang="en-US" altLang="ko-KR" dirty="0">
                <a:solidFill>
                  <a:schemeClr val="bg1">
                    <a:lumMod val="95000"/>
                  </a:schemeClr>
                </a:solidFill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    </a:t>
            </a:r>
            <a:r>
              <a:rPr lang="en-US" altLang="ko-KR" dirty="0" err="1">
                <a:solidFill>
                  <a:schemeClr val="bg1">
                    <a:lumMod val="95000"/>
                  </a:schemeClr>
                </a:solidFill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fadeRate</a:t>
            </a:r>
            <a:r>
              <a:rPr lang="en-US" altLang="ko-KR" dirty="0">
                <a:solidFill>
                  <a:schemeClr val="bg1">
                    <a:lumMod val="95000"/>
                  </a:schemeClr>
                </a:solidFill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 -= 15;                         </a:t>
            </a:r>
            <a:r>
              <a:rPr lang="en-US" altLang="ko-KR" dirty="0">
                <a:solidFill>
                  <a:schemeClr val="accent5"/>
                </a:solidFill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//  </a:t>
            </a:r>
            <a:r>
              <a:rPr lang="en-US" altLang="ko-KR" dirty="0" smtClean="0">
                <a:solidFill>
                  <a:schemeClr val="accent5"/>
                </a:solidFill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LED</a:t>
            </a:r>
            <a:r>
              <a:rPr lang="ko-KR" altLang="en-US" dirty="0" smtClean="0">
                <a:solidFill>
                  <a:schemeClr val="accent5"/>
                </a:solidFill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가 희미해지는 값</a:t>
            </a:r>
            <a:r>
              <a:rPr lang="en-US" altLang="ko-KR" dirty="0" smtClean="0">
                <a:solidFill>
                  <a:schemeClr val="accent5"/>
                </a:solidFill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.</a:t>
            </a:r>
            <a:r>
              <a:rPr lang="ko-KR" altLang="en-US" dirty="0" smtClean="0">
                <a:solidFill>
                  <a:schemeClr val="accent5"/>
                </a:solidFill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즉 감소시킬 값</a:t>
            </a:r>
            <a:endParaRPr lang="en-US" altLang="ko-KR" dirty="0">
              <a:solidFill>
                <a:schemeClr val="accent5"/>
              </a:solidFill>
              <a:latin typeface="08서울남산체 B" panose="02020603020101020101" pitchFamily="18" charset="-127"/>
              <a:ea typeface="08서울남산체 B" panose="02020603020101020101" pitchFamily="18" charset="-127"/>
            </a:endParaRPr>
          </a:p>
          <a:p>
            <a:r>
              <a:rPr lang="en-US" altLang="ko-KR" dirty="0" smtClean="0">
                <a:solidFill>
                  <a:schemeClr val="bg1">
                    <a:lumMod val="95000"/>
                  </a:schemeClr>
                </a:solidFill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    </a:t>
            </a:r>
          </a:p>
          <a:p>
            <a:r>
              <a:rPr lang="en-US" altLang="ko-KR" dirty="0">
                <a:solidFill>
                  <a:schemeClr val="bg1">
                    <a:lumMod val="95000"/>
                  </a:schemeClr>
                </a:solidFill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 </a:t>
            </a:r>
            <a:r>
              <a:rPr lang="en-US" altLang="ko-KR" dirty="0" smtClean="0">
                <a:solidFill>
                  <a:schemeClr val="bg1">
                    <a:lumMod val="95000"/>
                  </a:schemeClr>
                </a:solidFill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   </a:t>
            </a:r>
            <a:r>
              <a:rPr lang="en-US" altLang="ko-KR" dirty="0" err="1" smtClean="0">
                <a:solidFill>
                  <a:schemeClr val="bg1">
                    <a:lumMod val="95000"/>
                  </a:schemeClr>
                </a:solidFill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fadeRate</a:t>
            </a:r>
            <a:r>
              <a:rPr lang="en-US" altLang="ko-KR" dirty="0" smtClean="0">
                <a:solidFill>
                  <a:schemeClr val="bg1">
                    <a:lumMod val="95000"/>
                  </a:schemeClr>
                </a:solidFill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 </a:t>
            </a:r>
            <a:r>
              <a:rPr lang="en-US" altLang="ko-KR" dirty="0">
                <a:solidFill>
                  <a:schemeClr val="bg1">
                    <a:lumMod val="95000"/>
                  </a:schemeClr>
                </a:solidFill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= constrain(fadeRate,0,255);   </a:t>
            </a:r>
            <a:r>
              <a:rPr lang="en-US" altLang="ko-KR" dirty="0">
                <a:solidFill>
                  <a:schemeClr val="accent5"/>
                </a:solidFill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//  </a:t>
            </a:r>
            <a:r>
              <a:rPr lang="en-US" altLang="ko-KR" dirty="0" err="1" smtClean="0">
                <a:solidFill>
                  <a:schemeClr val="accent5"/>
                </a:solidFill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fadeRate</a:t>
            </a:r>
            <a:r>
              <a:rPr lang="ko-KR" altLang="en-US" dirty="0" smtClean="0">
                <a:solidFill>
                  <a:schemeClr val="accent5"/>
                </a:solidFill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를</a:t>
            </a:r>
            <a:r>
              <a:rPr lang="en-US" altLang="ko-KR" dirty="0" smtClean="0">
                <a:solidFill>
                  <a:schemeClr val="accent5"/>
                </a:solidFill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 0~255</a:t>
            </a:r>
            <a:r>
              <a:rPr lang="ko-KR" altLang="en-US" dirty="0" smtClean="0">
                <a:solidFill>
                  <a:schemeClr val="accent5"/>
                </a:solidFill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로 제한</a:t>
            </a:r>
            <a:endParaRPr lang="en-US" altLang="ko-KR" dirty="0" smtClean="0">
              <a:solidFill>
                <a:schemeClr val="accent5"/>
              </a:solidFill>
              <a:latin typeface="08서울남산체 B" panose="02020603020101020101" pitchFamily="18" charset="-127"/>
              <a:ea typeface="08서울남산체 B" panose="02020603020101020101" pitchFamily="18" charset="-127"/>
            </a:endParaRPr>
          </a:p>
          <a:p>
            <a:endParaRPr lang="en-US" altLang="ko-KR" dirty="0">
              <a:solidFill>
                <a:schemeClr val="bg1">
                  <a:lumMod val="95000"/>
                </a:schemeClr>
              </a:solidFill>
              <a:latin typeface="08서울남산체 B" panose="02020603020101020101" pitchFamily="18" charset="-127"/>
              <a:ea typeface="08서울남산체 B" panose="02020603020101020101" pitchFamily="18" charset="-127"/>
            </a:endParaRPr>
          </a:p>
          <a:p>
            <a:r>
              <a:rPr lang="en-US" altLang="ko-KR" dirty="0">
                <a:solidFill>
                  <a:schemeClr val="bg1">
                    <a:lumMod val="95000"/>
                  </a:schemeClr>
                </a:solidFill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    </a:t>
            </a:r>
            <a:r>
              <a:rPr lang="en-US" altLang="ko-KR" dirty="0" err="1">
                <a:solidFill>
                  <a:schemeClr val="bg1">
                    <a:lumMod val="95000"/>
                  </a:schemeClr>
                </a:solidFill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analogWrite</a:t>
            </a:r>
            <a:r>
              <a:rPr lang="en-US" altLang="ko-KR" dirty="0">
                <a:solidFill>
                  <a:schemeClr val="bg1">
                    <a:lumMod val="95000"/>
                  </a:schemeClr>
                </a:solidFill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(</a:t>
            </a:r>
            <a:r>
              <a:rPr lang="en-US" altLang="ko-KR" dirty="0" err="1">
                <a:solidFill>
                  <a:schemeClr val="bg1">
                    <a:lumMod val="95000"/>
                  </a:schemeClr>
                </a:solidFill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fadePin,fadeRate</a:t>
            </a:r>
            <a:r>
              <a:rPr lang="en-US" altLang="ko-KR" dirty="0">
                <a:solidFill>
                  <a:schemeClr val="bg1">
                    <a:lumMod val="95000"/>
                  </a:schemeClr>
                </a:solidFill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);          </a:t>
            </a:r>
          </a:p>
          <a:p>
            <a:r>
              <a:rPr lang="en-US" altLang="ko-KR" dirty="0" smtClean="0">
                <a:solidFill>
                  <a:schemeClr val="bg1">
                    <a:lumMod val="95000"/>
                  </a:schemeClr>
                </a:solidFill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}</a:t>
            </a:r>
            <a:endParaRPr lang="en-US" altLang="ko-KR" dirty="0">
              <a:solidFill>
                <a:schemeClr val="bg1">
                  <a:lumMod val="95000"/>
                </a:schemeClr>
              </a:solidFill>
              <a:latin typeface="08서울남산체 B" panose="02020603020101020101" pitchFamily="18" charset="-127"/>
              <a:ea typeface="08서울남산체 B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3334153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push dir="u"/>
      </p:transition>
    </mc:Choice>
    <mc:Fallback xmlns="">
      <p:transition spd="slow">
        <p:push dir="u"/>
      </p:transition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그룹 2"/>
          <p:cNvGrpSpPr/>
          <p:nvPr/>
        </p:nvGrpSpPr>
        <p:grpSpPr>
          <a:xfrm>
            <a:off x="1384072" y="2309115"/>
            <a:ext cx="6351258" cy="1336520"/>
            <a:chOff x="1384072" y="1305068"/>
            <a:chExt cx="6351258" cy="1336520"/>
          </a:xfrm>
        </p:grpSpPr>
        <p:sp>
          <p:nvSpPr>
            <p:cNvPr id="4" name="텍스트 상자 3"/>
            <p:cNvSpPr txBox="1"/>
            <p:nvPr/>
          </p:nvSpPr>
          <p:spPr>
            <a:xfrm>
              <a:off x="1384072" y="1736725"/>
              <a:ext cx="6351258" cy="9048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kumimoji="1" lang="ko-KR" altLang="en-US" sz="4400" b="1" spc="-80" dirty="0" smtClean="0">
                  <a:solidFill>
                    <a:schemeClr val="bg1"/>
                  </a:solidFill>
                  <a:latin typeface="08서울남산체 B" panose="02020603020101020101" pitchFamily="18" charset="-127"/>
                  <a:ea typeface="08서울남산체 B" panose="02020603020101020101" pitchFamily="18" charset="-127"/>
                  <a:cs typeface="Noto Sans CJK KR" charset="-127"/>
                </a:rPr>
                <a:t>영상</a:t>
              </a:r>
              <a:endParaRPr kumimoji="1" lang="ko-KR" altLang="en-US" sz="4400" b="1" spc="-80" dirty="0">
                <a:solidFill>
                  <a:schemeClr val="bg1"/>
                </a:solidFill>
                <a:latin typeface="08서울남산체 B" panose="02020603020101020101" pitchFamily="18" charset="-127"/>
                <a:ea typeface="08서울남산체 B" panose="02020603020101020101" pitchFamily="18" charset="-127"/>
                <a:cs typeface="Noto Sans CJK KR" charset="-127"/>
              </a:endParaRPr>
            </a:p>
          </p:txBody>
        </p:sp>
        <p:sp>
          <p:nvSpPr>
            <p:cNvPr id="5" name="텍스트 상자 4"/>
            <p:cNvSpPr txBox="1"/>
            <p:nvPr/>
          </p:nvSpPr>
          <p:spPr>
            <a:xfrm>
              <a:off x="1384072" y="1305068"/>
              <a:ext cx="2015295" cy="57246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kumimoji="1" lang="en-US" altLang="ko-KR" sz="2400" b="1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08서울남산체 B" panose="02020603020101020101" pitchFamily="18" charset="-127"/>
                  <a:ea typeface="08서울남산체 B" panose="02020603020101020101" pitchFamily="18" charset="-127"/>
                  <a:cs typeface="Noto Sans CJK KR" charset="-127"/>
                </a:rPr>
                <a:t>4. </a:t>
              </a:r>
              <a:r>
                <a:rPr kumimoji="1" lang="ko-KR" altLang="en-US" sz="2400" b="1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08서울남산체 B" panose="02020603020101020101" pitchFamily="18" charset="-127"/>
                  <a:ea typeface="08서울남산체 B" panose="02020603020101020101" pitchFamily="18" charset="-127"/>
                  <a:cs typeface="Noto Sans CJK KR" charset="-127"/>
                </a:rPr>
                <a:t>최종 결과물</a:t>
              </a:r>
              <a:endParaRPr kumimoji="1" lang="ko-KR" altLang="en-US" sz="24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08서울남산체 B" panose="02020603020101020101" pitchFamily="18" charset="-127"/>
                <a:ea typeface="08서울남산체 B" panose="02020603020101020101" pitchFamily="18" charset="-127"/>
                <a:cs typeface="Noto Sans CJK KR" charset="-127"/>
              </a:endParaRPr>
            </a:p>
          </p:txBody>
        </p:sp>
      </p:grpSp>
      <p:sp>
        <p:nvSpPr>
          <p:cNvPr id="2" name="직사각형 1"/>
          <p:cNvSpPr/>
          <p:nvPr/>
        </p:nvSpPr>
        <p:spPr>
          <a:xfrm>
            <a:off x="1487488" y="4132729"/>
            <a:ext cx="4608512" cy="45719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rgbClr val="B6B5B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08서울남산체 B" panose="02020603020101020101" pitchFamily="18" charset="-127"/>
              <a:ea typeface="08서울남산체 B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8614996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push dir="u"/>
      </p:transition>
    </mc:Choice>
    <mc:Fallback xmlns="">
      <p:transition spd="slow">
        <p:push dir="u"/>
      </p:transition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직사각형 19"/>
          <p:cNvSpPr/>
          <p:nvPr/>
        </p:nvSpPr>
        <p:spPr>
          <a:xfrm>
            <a:off x="0" y="6042454"/>
            <a:ext cx="12192000" cy="815546"/>
          </a:xfrm>
          <a:prstGeom prst="rect">
            <a:avLst/>
          </a:prstGeom>
          <a:solidFill>
            <a:srgbClr val="12121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/>
          </a:p>
        </p:txBody>
      </p:sp>
      <p:sp>
        <p:nvSpPr>
          <p:cNvPr id="6" name="직사각형 5"/>
          <p:cNvSpPr/>
          <p:nvPr/>
        </p:nvSpPr>
        <p:spPr>
          <a:xfrm>
            <a:off x="0" y="0"/>
            <a:ext cx="12192000" cy="815546"/>
          </a:xfrm>
          <a:prstGeom prst="rect">
            <a:avLst/>
          </a:prstGeom>
          <a:solidFill>
            <a:srgbClr val="12121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/>
          </a:p>
        </p:txBody>
      </p:sp>
      <p:pic>
        <p:nvPicPr>
          <p:cNvPr id="2" name="KakaoTalk_Video_20181128_2358_52_975">
            <a:hlinkClick r:id="" action="ppaction://media"/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2418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106705" y="1046443"/>
            <a:ext cx="8009479" cy="44937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81365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push dir="u"/>
      </p:transition>
    </mc:Choice>
    <mc:Fallback xmlns="">
      <p:transition spd="slow">
        <p:push dir="u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그룹 2"/>
          <p:cNvGrpSpPr/>
          <p:nvPr/>
        </p:nvGrpSpPr>
        <p:grpSpPr>
          <a:xfrm>
            <a:off x="1384072" y="2309115"/>
            <a:ext cx="6351258" cy="1336520"/>
            <a:chOff x="1384072" y="1305068"/>
            <a:chExt cx="6351258" cy="1336520"/>
          </a:xfrm>
        </p:grpSpPr>
        <p:sp>
          <p:nvSpPr>
            <p:cNvPr id="4" name="텍스트 상자 3"/>
            <p:cNvSpPr txBox="1"/>
            <p:nvPr/>
          </p:nvSpPr>
          <p:spPr>
            <a:xfrm>
              <a:off x="1384072" y="1736725"/>
              <a:ext cx="6351258" cy="9048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kumimoji="1" lang="ko-KR" altLang="en-US" sz="4400" b="1" spc="-80" dirty="0" smtClean="0">
                  <a:solidFill>
                    <a:schemeClr val="bg1"/>
                  </a:solidFill>
                  <a:latin typeface="08서울남산체 B" panose="02020603020101020101" pitchFamily="18" charset="-127"/>
                  <a:ea typeface="08서울남산체 B" panose="02020603020101020101" pitchFamily="18" charset="-127"/>
                  <a:cs typeface="Noto Sans CJK KR" charset="-127"/>
                </a:rPr>
                <a:t>시리얼 모니터</a:t>
              </a:r>
              <a:endParaRPr kumimoji="1" lang="ko-KR" altLang="en-US" sz="4400" b="1" spc="-80" dirty="0">
                <a:solidFill>
                  <a:schemeClr val="bg1"/>
                </a:solidFill>
                <a:latin typeface="08서울남산체 B" panose="02020603020101020101" pitchFamily="18" charset="-127"/>
                <a:ea typeface="08서울남산체 B" panose="02020603020101020101" pitchFamily="18" charset="-127"/>
                <a:cs typeface="Noto Sans CJK KR" charset="-127"/>
              </a:endParaRPr>
            </a:p>
          </p:txBody>
        </p:sp>
        <p:sp>
          <p:nvSpPr>
            <p:cNvPr id="5" name="텍스트 상자 4"/>
            <p:cNvSpPr txBox="1"/>
            <p:nvPr/>
          </p:nvSpPr>
          <p:spPr>
            <a:xfrm>
              <a:off x="1384072" y="1305068"/>
              <a:ext cx="2015295" cy="57246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kumimoji="1" lang="en-US" altLang="ko-KR" sz="2400" b="1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08서울남산체 B" panose="02020603020101020101" pitchFamily="18" charset="-127"/>
                  <a:ea typeface="08서울남산체 B" panose="02020603020101020101" pitchFamily="18" charset="-127"/>
                  <a:cs typeface="Noto Sans CJK KR" charset="-127"/>
                </a:rPr>
                <a:t>4. </a:t>
              </a:r>
              <a:r>
                <a:rPr kumimoji="1" lang="ko-KR" altLang="en-US" sz="2400" b="1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08서울남산체 B" panose="02020603020101020101" pitchFamily="18" charset="-127"/>
                  <a:ea typeface="08서울남산체 B" panose="02020603020101020101" pitchFamily="18" charset="-127"/>
                  <a:cs typeface="Noto Sans CJK KR" charset="-127"/>
                </a:rPr>
                <a:t>최종 결과물</a:t>
              </a:r>
              <a:endParaRPr kumimoji="1" lang="ko-KR" altLang="en-US" sz="24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08서울남산체 B" panose="02020603020101020101" pitchFamily="18" charset="-127"/>
                <a:ea typeface="08서울남산체 B" panose="02020603020101020101" pitchFamily="18" charset="-127"/>
                <a:cs typeface="Noto Sans CJK KR" charset="-127"/>
              </a:endParaRPr>
            </a:p>
          </p:txBody>
        </p:sp>
      </p:grpSp>
      <p:sp>
        <p:nvSpPr>
          <p:cNvPr id="2" name="직사각형 1"/>
          <p:cNvSpPr/>
          <p:nvPr/>
        </p:nvSpPr>
        <p:spPr>
          <a:xfrm>
            <a:off x="1487488" y="4132729"/>
            <a:ext cx="4608512" cy="45719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rgbClr val="B6B5B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08서울남산체 B" panose="02020603020101020101" pitchFamily="18" charset="-127"/>
              <a:ea typeface="08서울남산체 B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6549647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push dir="u"/>
      </p:transition>
    </mc:Choice>
    <mc:Fallback xmlns="">
      <p:transition spd="slow">
        <p:push dir="u"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텍스트 상자 3"/>
          <p:cNvSpPr txBox="1"/>
          <p:nvPr/>
        </p:nvSpPr>
        <p:spPr>
          <a:xfrm>
            <a:off x="1435731" y="263567"/>
            <a:ext cx="1000289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kumimoji="1" lang="ko-KR" altLang="en-US" sz="4000" b="1" spc="-80" dirty="0" smtClean="0">
                <a:solidFill>
                  <a:schemeClr val="bg1"/>
                </a:solidFill>
                <a:latin typeface="08서울남산체 B" panose="02020603020101020101" pitchFamily="18" charset="-127"/>
                <a:ea typeface="08서울남산체 B" panose="02020603020101020101" pitchFamily="18" charset="-127"/>
                <a:cs typeface="Noto Sans CJK KR" charset="-127"/>
              </a:rPr>
              <a:t>목차</a:t>
            </a:r>
            <a:endParaRPr kumimoji="1" lang="ko-KR" altLang="en-US" sz="3200" b="1" spc="-80" dirty="0">
              <a:solidFill>
                <a:schemeClr val="bg1"/>
              </a:solidFill>
              <a:latin typeface="08서울남산체 B" panose="02020603020101020101" pitchFamily="18" charset="-127"/>
              <a:ea typeface="08서울남산체 B" panose="02020603020101020101" pitchFamily="18" charset="-127"/>
              <a:cs typeface="Noto Sans CJK KR" charset="-127"/>
            </a:endParaRPr>
          </a:p>
        </p:txBody>
      </p:sp>
      <p:grpSp>
        <p:nvGrpSpPr>
          <p:cNvPr id="3" name="그룹 2"/>
          <p:cNvGrpSpPr/>
          <p:nvPr/>
        </p:nvGrpSpPr>
        <p:grpSpPr>
          <a:xfrm>
            <a:off x="1487488" y="1219820"/>
            <a:ext cx="6616968" cy="5334580"/>
            <a:chOff x="1588131" y="1418227"/>
            <a:chExt cx="6616968" cy="5334580"/>
          </a:xfrm>
        </p:grpSpPr>
        <p:grpSp>
          <p:nvGrpSpPr>
            <p:cNvPr id="2" name="그룹 1"/>
            <p:cNvGrpSpPr/>
            <p:nvPr/>
          </p:nvGrpSpPr>
          <p:grpSpPr>
            <a:xfrm>
              <a:off x="1588131" y="2818584"/>
              <a:ext cx="6616968" cy="1319147"/>
              <a:chOff x="1435731" y="1265827"/>
              <a:chExt cx="6616968" cy="1319147"/>
            </a:xfrm>
          </p:grpSpPr>
          <p:sp>
            <p:nvSpPr>
              <p:cNvPr id="4" name="텍스트 상자 3"/>
              <p:cNvSpPr txBox="1"/>
              <p:nvPr/>
            </p:nvSpPr>
            <p:spPr>
              <a:xfrm>
                <a:off x="1435731" y="1265827"/>
                <a:ext cx="6326545" cy="60939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lnSpc>
                    <a:spcPct val="120000"/>
                  </a:lnSpc>
                </a:pPr>
                <a:r>
                  <a:rPr kumimoji="1" lang="en-US" altLang="ko-KR" sz="2800" b="1" spc="-80" dirty="0">
                    <a:solidFill>
                      <a:schemeClr val="bg1"/>
                    </a:solidFill>
                    <a:latin typeface="08서울남산체 B" panose="02020603020101020101" pitchFamily="18" charset="-127"/>
                    <a:ea typeface="08서울남산체 B" panose="02020603020101020101" pitchFamily="18" charset="-127"/>
                    <a:cs typeface="Noto Sans CJK KR" charset="-127"/>
                  </a:rPr>
                  <a:t>2</a:t>
                </a:r>
                <a:r>
                  <a:rPr kumimoji="1" lang="en-US" altLang="ko-KR" sz="2800" b="1" spc="-80" dirty="0" smtClean="0">
                    <a:solidFill>
                      <a:schemeClr val="bg1"/>
                    </a:solidFill>
                    <a:latin typeface="08서울남산체 B" panose="02020603020101020101" pitchFamily="18" charset="-127"/>
                    <a:ea typeface="08서울남산체 B" panose="02020603020101020101" pitchFamily="18" charset="-127"/>
                    <a:cs typeface="Noto Sans CJK KR" charset="-127"/>
                  </a:rPr>
                  <a:t>. </a:t>
                </a:r>
                <a:r>
                  <a:rPr kumimoji="1" lang="ko-KR" altLang="en-US" sz="2800" b="1" spc="-80" dirty="0" smtClean="0">
                    <a:solidFill>
                      <a:schemeClr val="bg1"/>
                    </a:solidFill>
                    <a:latin typeface="08서울남산체 B" panose="02020603020101020101" pitchFamily="18" charset="-127"/>
                    <a:ea typeface="08서울남산체 B" panose="02020603020101020101" pitchFamily="18" charset="-127"/>
                    <a:cs typeface="Noto Sans CJK KR" charset="-127"/>
                  </a:rPr>
                  <a:t>회로</a:t>
                </a:r>
                <a:endParaRPr kumimoji="1" lang="en-US" altLang="ko-KR" sz="4800" b="1" spc="-80" dirty="0" smtClean="0">
                  <a:solidFill>
                    <a:schemeClr val="bg1"/>
                  </a:solidFill>
                  <a:latin typeface="08서울남산체 B" panose="02020603020101020101" pitchFamily="18" charset="-127"/>
                  <a:ea typeface="08서울남산체 B" panose="02020603020101020101" pitchFamily="18" charset="-127"/>
                  <a:cs typeface="Noto Sans CJK KR" charset="-127"/>
                </a:endParaRPr>
              </a:p>
            </p:txBody>
          </p:sp>
          <p:sp>
            <p:nvSpPr>
              <p:cNvPr id="6" name="텍스트 상자 3"/>
              <p:cNvSpPr txBox="1"/>
              <p:nvPr/>
            </p:nvSpPr>
            <p:spPr>
              <a:xfrm>
                <a:off x="1726154" y="1753977"/>
                <a:ext cx="6326545" cy="83099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lnSpc>
                    <a:spcPct val="120000"/>
                  </a:lnSpc>
                </a:pPr>
                <a:r>
                  <a:rPr kumimoji="1" lang="en-US" altLang="ko-KR" sz="2000" b="1" spc="-80" dirty="0" smtClean="0">
                    <a:solidFill>
                      <a:schemeClr val="bg1">
                        <a:lumMod val="75000"/>
                      </a:schemeClr>
                    </a:solidFill>
                    <a:latin typeface="08서울남산체 B" panose="02020603020101020101" pitchFamily="18" charset="-127"/>
                    <a:ea typeface="08서울남산체 B" panose="02020603020101020101" pitchFamily="18" charset="-127"/>
                    <a:cs typeface="Noto Sans CJK KR" charset="-127"/>
                  </a:rPr>
                  <a:t>-1. </a:t>
                </a:r>
                <a:r>
                  <a:rPr kumimoji="1" lang="ko-KR" altLang="en-US" sz="2000" b="1" spc="-80" dirty="0" smtClean="0">
                    <a:solidFill>
                      <a:schemeClr val="bg1">
                        <a:lumMod val="75000"/>
                      </a:schemeClr>
                    </a:solidFill>
                    <a:latin typeface="08서울남산체 B" panose="02020603020101020101" pitchFamily="18" charset="-127"/>
                    <a:ea typeface="08서울남산체 B" panose="02020603020101020101" pitchFamily="18" charset="-127"/>
                    <a:cs typeface="Noto Sans CJK KR" charset="-127"/>
                  </a:rPr>
                  <a:t>재료</a:t>
                </a:r>
                <a:endParaRPr kumimoji="1" lang="en-US" altLang="ko-KR" sz="2000" b="1" spc="-80" dirty="0" smtClean="0">
                  <a:solidFill>
                    <a:schemeClr val="bg1">
                      <a:lumMod val="75000"/>
                    </a:schemeClr>
                  </a:solidFill>
                  <a:latin typeface="08서울남산체 B" panose="02020603020101020101" pitchFamily="18" charset="-127"/>
                  <a:ea typeface="08서울남산체 B" panose="02020603020101020101" pitchFamily="18" charset="-127"/>
                  <a:cs typeface="Noto Sans CJK KR" charset="-127"/>
                </a:endParaRPr>
              </a:p>
              <a:p>
                <a:pPr>
                  <a:lnSpc>
                    <a:spcPct val="120000"/>
                  </a:lnSpc>
                </a:pPr>
                <a:r>
                  <a:rPr kumimoji="1" lang="en-US" altLang="ko-KR" sz="2000" b="1" spc="-80" dirty="0" smtClean="0">
                    <a:solidFill>
                      <a:schemeClr val="bg1">
                        <a:lumMod val="75000"/>
                      </a:schemeClr>
                    </a:solidFill>
                    <a:latin typeface="08서울남산체 B" panose="02020603020101020101" pitchFamily="18" charset="-127"/>
                    <a:ea typeface="08서울남산체 B" panose="02020603020101020101" pitchFamily="18" charset="-127"/>
                    <a:cs typeface="Noto Sans CJK KR" charset="-127"/>
                  </a:rPr>
                  <a:t>-2. </a:t>
                </a:r>
                <a:r>
                  <a:rPr kumimoji="1" lang="ko-KR" altLang="en-US" sz="2000" b="1" spc="-80" dirty="0" smtClean="0">
                    <a:solidFill>
                      <a:schemeClr val="bg1">
                        <a:lumMod val="75000"/>
                      </a:schemeClr>
                    </a:solidFill>
                    <a:latin typeface="08서울남산체 B" panose="02020603020101020101" pitchFamily="18" charset="-127"/>
                    <a:ea typeface="08서울남산체 B" panose="02020603020101020101" pitchFamily="18" charset="-127"/>
                    <a:cs typeface="Noto Sans CJK KR" charset="-127"/>
                  </a:rPr>
                  <a:t>회로 구성</a:t>
                </a:r>
                <a:endParaRPr kumimoji="1" lang="en-US" altLang="ko-KR" sz="4000" b="1" spc="-80" dirty="0" smtClean="0">
                  <a:solidFill>
                    <a:schemeClr val="bg1">
                      <a:lumMod val="75000"/>
                    </a:schemeClr>
                  </a:solidFill>
                  <a:latin typeface="08서울남산체 B" panose="02020603020101020101" pitchFamily="18" charset="-127"/>
                  <a:ea typeface="08서울남산체 B" panose="02020603020101020101" pitchFamily="18" charset="-127"/>
                  <a:cs typeface="Noto Sans CJK KR" charset="-127"/>
                </a:endParaRPr>
              </a:p>
            </p:txBody>
          </p:sp>
        </p:grpSp>
        <p:grpSp>
          <p:nvGrpSpPr>
            <p:cNvPr id="8" name="그룹 7"/>
            <p:cNvGrpSpPr/>
            <p:nvPr/>
          </p:nvGrpSpPr>
          <p:grpSpPr>
            <a:xfrm>
              <a:off x="1588131" y="1418227"/>
              <a:ext cx="6616968" cy="1319147"/>
              <a:chOff x="1435731" y="1265827"/>
              <a:chExt cx="6616968" cy="1319147"/>
            </a:xfrm>
          </p:grpSpPr>
          <p:sp>
            <p:nvSpPr>
              <p:cNvPr id="9" name="텍스트 상자 3"/>
              <p:cNvSpPr txBox="1"/>
              <p:nvPr/>
            </p:nvSpPr>
            <p:spPr>
              <a:xfrm>
                <a:off x="1435731" y="1265827"/>
                <a:ext cx="6326545" cy="60939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lnSpc>
                    <a:spcPct val="120000"/>
                  </a:lnSpc>
                </a:pPr>
                <a:r>
                  <a:rPr kumimoji="1" lang="en-US" altLang="ko-KR" sz="2800" b="1" spc="-80" dirty="0" smtClean="0">
                    <a:solidFill>
                      <a:schemeClr val="bg1"/>
                    </a:solidFill>
                    <a:latin typeface="08서울남산체 B" panose="02020603020101020101" pitchFamily="18" charset="-127"/>
                    <a:ea typeface="08서울남산체 B" panose="02020603020101020101" pitchFamily="18" charset="-127"/>
                    <a:cs typeface="Noto Sans CJK KR" charset="-127"/>
                  </a:rPr>
                  <a:t>1. </a:t>
                </a:r>
                <a:r>
                  <a:rPr kumimoji="1" lang="ko-KR" altLang="en-US" sz="2800" b="1" spc="-80" dirty="0" smtClean="0">
                    <a:solidFill>
                      <a:schemeClr val="bg1"/>
                    </a:solidFill>
                    <a:latin typeface="08서울남산체 B" panose="02020603020101020101" pitchFamily="18" charset="-127"/>
                    <a:ea typeface="08서울남산체 B" panose="02020603020101020101" pitchFamily="18" charset="-127"/>
                    <a:cs typeface="Noto Sans CJK KR" charset="-127"/>
                  </a:rPr>
                  <a:t>센서</a:t>
                </a:r>
                <a:endParaRPr kumimoji="1" lang="en-US" altLang="ko-KR" sz="4800" b="1" spc="-80" dirty="0" smtClean="0">
                  <a:solidFill>
                    <a:schemeClr val="bg1"/>
                  </a:solidFill>
                  <a:latin typeface="08서울남산체 B" panose="02020603020101020101" pitchFamily="18" charset="-127"/>
                  <a:ea typeface="08서울남산체 B" panose="02020603020101020101" pitchFamily="18" charset="-127"/>
                  <a:cs typeface="Noto Sans CJK KR" charset="-127"/>
                </a:endParaRPr>
              </a:p>
            </p:txBody>
          </p:sp>
          <p:sp>
            <p:nvSpPr>
              <p:cNvPr id="10" name="텍스트 상자 3"/>
              <p:cNvSpPr txBox="1"/>
              <p:nvPr/>
            </p:nvSpPr>
            <p:spPr>
              <a:xfrm>
                <a:off x="1726154" y="1753977"/>
                <a:ext cx="6326545" cy="83099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lnSpc>
                    <a:spcPct val="120000"/>
                  </a:lnSpc>
                </a:pPr>
                <a:r>
                  <a:rPr kumimoji="1" lang="en-US" altLang="ko-KR" sz="2000" b="1" spc="-80" dirty="0" smtClean="0">
                    <a:solidFill>
                      <a:schemeClr val="bg1">
                        <a:lumMod val="75000"/>
                      </a:schemeClr>
                    </a:solidFill>
                    <a:latin typeface="08서울남산체 B" panose="02020603020101020101" pitchFamily="18" charset="-127"/>
                    <a:ea typeface="08서울남산체 B" panose="02020603020101020101" pitchFamily="18" charset="-127"/>
                    <a:cs typeface="Noto Sans CJK KR" charset="-127"/>
                  </a:rPr>
                  <a:t>-1. </a:t>
                </a:r>
                <a:r>
                  <a:rPr kumimoji="1" lang="ko-KR" altLang="en-US" sz="2000" b="1" spc="-80" dirty="0" smtClean="0">
                    <a:solidFill>
                      <a:schemeClr val="bg1">
                        <a:lumMod val="75000"/>
                      </a:schemeClr>
                    </a:solidFill>
                    <a:latin typeface="08서울남산체 B" panose="02020603020101020101" pitchFamily="18" charset="-127"/>
                    <a:ea typeface="08서울남산체 B" panose="02020603020101020101" pitchFamily="18" charset="-127"/>
                    <a:cs typeface="Noto Sans CJK KR" charset="-127"/>
                  </a:rPr>
                  <a:t>센서 설명</a:t>
                </a:r>
                <a:endParaRPr kumimoji="1" lang="en-US" altLang="ko-KR" sz="2000" b="1" spc="-80" dirty="0" smtClean="0">
                  <a:solidFill>
                    <a:schemeClr val="bg1">
                      <a:lumMod val="75000"/>
                    </a:schemeClr>
                  </a:solidFill>
                  <a:latin typeface="08서울남산체 B" panose="02020603020101020101" pitchFamily="18" charset="-127"/>
                  <a:ea typeface="08서울남산체 B" panose="02020603020101020101" pitchFamily="18" charset="-127"/>
                  <a:cs typeface="Noto Sans CJK KR" charset="-127"/>
                </a:endParaRPr>
              </a:p>
              <a:p>
                <a:pPr>
                  <a:lnSpc>
                    <a:spcPct val="120000"/>
                  </a:lnSpc>
                </a:pPr>
                <a:r>
                  <a:rPr kumimoji="1" lang="en-US" altLang="ko-KR" sz="2000" b="1" spc="-80" dirty="0" smtClean="0">
                    <a:solidFill>
                      <a:schemeClr val="bg1">
                        <a:lumMod val="75000"/>
                      </a:schemeClr>
                    </a:solidFill>
                    <a:latin typeface="08서울남산체 B" panose="02020603020101020101" pitchFamily="18" charset="-127"/>
                    <a:ea typeface="08서울남산체 B" panose="02020603020101020101" pitchFamily="18" charset="-127"/>
                    <a:cs typeface="Noto Sans CJK KR" charset="-127"/>
                  </a:rPr>
                  <a:t>-2. </a:t>
                </a:r>
                <a:r>
                  <a:rPr kumimoji="1" lang="ko-KR" altLang="en-US" sz="2000" b="1" spc="-80" dirty="0" smtClean="0">
                    <a:solidFill>
                      <a:schemeClr val="bg1">
                        <a:lumMod val="75000"/>
                      </a:schemeClr>
                    </a:solidFill>
                    <a:latin typeface="08서울남산체 B" panose="02020603020101020101" pitchFamily="18" charset="-127"/>
                    <a:ea typeface="08서울남산체 B" panose="02020603020101020101" pitchFamily="18" charset="-127"/>
                    <a:cs typeface="Noto Sans CJK KR" charset="-127"/>
                  </a:rPr>
                  <a:t>센서 원리</a:t>
                </a:r>
                <a:endParaRPr kumimoji="1" lang="en-US" altLang="ko-KR" sz="4000" b="1" spc="-80" dirty="0" smtClean="0">
                  <a:solidFill>
                    <a:schemeClr val="bg1">
                      <a:lumMod val="75000"/>
                    </a:schemeClr>
                  </a:solidFill>
                  <a:latin typeface="08서울남산체 B" panose="02020603020101020101" pitchFamily="18" charset="-127"/>
                  <a:ea typeface="08서울남산체 B" panose="02020603020101020101" pitchFamily="18" charset="-127"/>
                  <a:cs typeface="Noto Sans CJK KR" charset="-127"/>
                </a:endParaRPr>
              </a:p>
            </p:txBody>
          </p:sp>
        </p:grpSp>
        <p:sp>
          <p:nvSpPr>
            <p:cNvPr id="12" name="텍스트 상자 3"/>
            <p:cNvSpPr txBox="1"/>
            <p:nvPr/>
          </p:nvSpPr>
          <p:spPr>
            <a:xfrm>
              <a:off x="1588131" y="4240486"/>
              <a:ext cx="6326545" cy="6093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kumimoji="1" lang="en-US" altLang="ko-KR" sz="2800" b="1" spc="-80" dirty="0">
                  <a:solidFill>
                    <a:schemeClr val="bg1"/>
                  </a:solidFill>
                  <a:latin typeface="08서울남산체 B" panose="02020603020101020101" pitchFamily="18" charset="-127"/>
                  <a:ea typeface="08서울남산체 B" panose="02020603020101020101" pitchFamily="18" charset="-127"/>
                  <a:cs typeface="Noto Sans CJK KR" charset="-127"/>
                </a:rPr>
                <a:t>3</a:t>
              </a:r>
              <a:r>
                <a:rPr kumimoji="1" lang="en-US" altLang="ko-KR" sz="2800" b="1" spc="-80" dirty="0" smtClean="0">
                  <a:solidFill>
                    <a:schemeClr val="bg1"/>
                  </a:solidFill>
                  <a:latin typeface="08서울남산체 B" panose="02020603020101020101" pitchFamily="18" charset="-127"/>
                  <a:ea typeface="08서울남산체 B" panose="02020603020101020101" pitchFamily="18" charset="-127"/>
                  <a:cs typeface="Noto Sans CJK KR" charset="-127"/>
                </a:rPr>
                <a:t>. </a:t>
              </a:r>
              <a:r>
                <a:rPr kumimoji="1" lang="ko-KR" altLang="en-US" sz="2800" b="1" spc="-80" dirty="0" smtClean="0">
                  <a:solidFill>
                    <a:schemeClr val="bg1"/>
                  </a:solidFill>
                  <a:latin typeface="08서울남산체 B" panose="02020603020101020101" pitchFamily="18" charset="-127"/>
                  <a:ea typeface="08서울남산체 B" panose="02020603020101020101" pitchFamily="18" charset="-127"/>
                  <a:cs typeface="Noto Sans CJK KR" charset="-127"/>
                </a:rPr>
                <a:t>코드 설명</a:t>
              </a:r>
              <a:endParaRPr kumimoji="1" lang="en-US" altLang="ko-KR" sz="4800" b="1" spc="-80" dirty="0" smtClean="0">
                <a:solidFill>
                  <a:schemeClr val="bg1"/>
                </a:solidFill>
                <a:latin typeface="08서울남산체 B" panose="02020603020101020101" pitchFamily="18" charset="-127"/>
                <a:ea typeface="08서울남산체 B" panose="02020603020101020101" pitchFamily="18" charset="-127"/>
                <a:cs typeface="Noto Sans CJK KR" charset="-127"/>
              </a:endParaRPr>
            </a:p>
          </p:txBody>
        </p:sp>
        <p:grpSp>
          <p:nvGrpSpPr>
            <p:cNvPr id="15" name="그룹 14"/>
            <p:cNvGrpSpPr/>
            <p:nvPr/>
          </p:nvGrpSpPr>
          <p:grpSpPr>
            <a:xfrm>
              <a:off x="1588131" y="5064328"/>
              <a:ext cx="6616968" cy="1688479"/>
              <a:chOff x="1435731" y="1265827"/>
              <a:chExt cx="6616968" cy="1688479"/>
            </a:xfrm>
          </p:grpSpPr>
          <p:sp>
            <p:nvSpPr>
              <p:cNvPr id="16" name="텍스트 상자 3"/>
              <p:cNvSpPr txBox="1"/>
              <p:nvPr/>
            </p:nvSpPr>
            <p:spPr>
              <a:xfrm>
                <a:off x="1435731" y="1265827"/>
                <a:ext cx="6326545" cy="60939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lnSpc>
                    <a:spcPct val="120000"/>
                  </a:lnSpc>
                </a:pPr>
                <a:r>
                  <a:rPr kumimoji="1" lang="en-US" altLang="ko-KR" sz="2800" b="1" spc="-80" dirty="0">
                    <a:solidFill>
                      <a:schemeClr val="bg1"/>
                    </a:solidFill>
                    <a:latin typeface="08서울남산체 B" panose="02020603020101020101" pitchFamily="18" charset="-127"/>
                    <a:ea typeface="08서울남산체 B" panose="02020603020101020101" pitchFamily="18" charset="-127"/>
                    <a:cs typeface="Noto Sans CJK KR" charset="-127"/>
                  </a:rPr>
                  <a:t>4</a:t>
                </a:r>
                <a:r>
                  <a:rPr kumimoji="1" lang="en-US" altLang="ko-KR" sz="2800" b="1" spc="-80" dirty="0" smtClean="0">
                    <a:solidFill>
                      <a:schemeClr val="bg1"/>
                    </a:solidFill>
                    <a:latin typeface="08서울남산체 B" panose="02020603020101020101" pitchFamily="18" charset="-127"/>
                    <a:ea typeface="08서울남산체 B" panose="02020603020101020101" pitchFamily="18" charset="-127"/>
                    <a:cs typeface="Noto Sans CJK KR" charset="-127"/>
                  </a:rPr>
                  <a:t>. </a:t>
                </a:r>
                <a:r>
                  <a:rPr kumimoji="1" lang="ko-KR" altLang="en-US" sz="2800" b="1" spc="-80" dirty="0" smtClean="0">
                    <a:solidFill>
                      <a:schemeClr val="bg1"/>
                    </a:solidFill>
                    <a:latin typeface="08서울남산체 B" panose="02020603020101020101" pitchFamily="18" charset="-127"/>
                    <a:ea typeface="08서울남산체 B" panose="02020603020101020101" pitchFamily="18" charset="-127"/>
                    <a:cs typeface="Noto Sans CJK KR" charset="-127"/>
                  </a:rPr>
                  <a:t>최종 결과물</a:t>
                </a:r>
                <a:endParaRPr kumimoji="1" lang="en-US" altLang="ko-KR" sz="4800" b="1" spc="-80" dirty="0" smtClean="0">
                  <a:solidFill>
                    <a:schemeClr val="bg1"/>
                  </a:solidFill>
                  <a:latin typeface="08서울남산체 B" panose="02020603020101020101" pitchFamily="18" charset="-127"/>
                  <a:ea typeface="08서울남산체 B" panose="02020603020101020101" pitchFamily="18" charset="-127"/>
                  <a:cs typeface="Noto Sans CJK KR" charset="-127"/>
                </a:endParaRPr>
              </a:p>
            </p:txBody>
          </p:sp>
          <p:sp>
            <p:nvSpPr>
              <p:cNvPr id="17" name="텍스트 상자 3"/>
              <p:cNvSpPr txBox="1"/>
              <p:nvPr/>
            </p:nvSpPr>
            <p:spPr>
              <a:xfrm>
                <a:off x="1726154" y="1753977"/>
                <a:ext cx="6326545" cy="120032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lnSpc>
                    <a:spcPct val="120000"/>
                  </a:lnSpc>
                </a:pPr>
                <a:r>
                  <a:rPr kumimoji="1" lang="en-US" altLang="ko-KR" sz="2000" b="1" spc="-80" dirty="0" smtClean="0">
                    <a:solidFill>
                      <a:schemeClr val="bg1">
                        <a:lumMod val="75000"/>
                      </a:schemeClr>
                    </a:solidFill>
                    <a:latin typeface="08서울남산체 B" panose="02020603020101020101" pitchFamily="18" charset="-127"/>
                    <a:ea typeface="08서울남산체 B" panose="02020603020101020101" pitchFamily="18" charset="-127"/>
                    <a:cs typeface="Noto Sans CJK KR" charset="-127"/>
                  </a:rPr>
                  <a:t>-1. </a:t>
                </a:r>
                <a:r>
                  <a:rPr kumimoji="1" lang="ko-KR" altLang="en-US" sz="2000" b="1" spc="-80" dirty="0" smtClean="0">
                    <a:solidFill>
                      <a:schemeClr val="bg1">
                        <a:lumMod val="75000"/>
                      </a:schemeClr>
                    </a:solidFill>
                    <a:latin typeface="08서울남산체 B" panose="02020603020101020101" pitchFamily="18" charset="-127"/>
                    <a:ea typeface="08서울남산체 B" panose="02020603020101020101" pitchFamily="18" charset="-127"/>
                    <a:cs typeface="Noto Sans CJK KR" charset="-127"/>
                  </a:rPr>
                  <a:t>영상</a:t>
                </a:r>
                <a:endParaRPr kumimoji="1" lang="en-US" altLang="ko-KR" sz="2000" b="1" spc="-80" dirty="0" smtClean="0">
                  <a:solidFill>
                    <a:schemeClr val="bg1">
                      <a:lumMod val="75000"/>
                    </a:schemeClr>
                  </a:solidFill>
                  <a:latin typeface="08서울남산체 B" panose="02020603020101020101" pitchFamily="18" charset="-127"/>
                  <a:ea typeface="08서울남산체 B" panose="02020603020101020101" pitchFamily="18" charset="-127"/>
                  <a:cs typeface="Noto Sans CJK KR" charset="-127"/>
                </a:endParaRPr>
              </a:p>
              <a:p>
                <a:pPr>
                  <a:lnSpc>
                    <a:spcPct val="120000"/>
                  </a:lnSpc>
                </a:pPr>
                <a:r>
                  <a:rPr kumimoji="1" lang="en-US" altLang="ko-KR" sz="2000" b="1" spc="-80" dirty="0" smtClean="0">
                    <a:solidFill>
                      <a:schemeClr val="bg1">
                        <a:lumMod val="75000"/>
                      </a:schemeClr>
                    </a:solidFill>
                    <a:latin typeface="08서울남산체 B" panose="02020603020101020101" pitchFamily="18" charset="-127"/>
                    <a:ea typeface="08서울남산체 B" panose="02020603020101020101" pitchFamily="18" charset="-127"/>
                    <a:cs typeface="Noto Sans CJK KR" charset="-127"/>
                  </a:rPr>
                  <a:t>-2. </a:t>
                </a:r>
                <a:r>
                  <a:rPr kumimoji="1" lang="ko-KR" altLang="en-US" sz="2000" b="1" spc="-80" dirty="0" smtClean="0">
                    <a:solidFill>
                      <a:schemeClr val="bg1">
                        <a:lumMod val="75000"/>
                      </a:schemeClr>
                    </a:solidFill>
                    <a:latin typeface="08서울남산체 B" panose="02020603020101020101" pitchFamily="18" charset="-127"/>
                    <a:ea typeface="08서울남산체 B" panose="02020603020101020101" pitchFamily="18" charset="-127"/>
                    <a:cs typeface="Noto Sans CJK KR" charset="-127"/>
                  </a:rPr>
                  <a:t>시리얼 모니터</a:t>
                </a:r>
                <a:endParaRPr kumimoji="1" lang="en-US" altLang="ko-KR" sz="2000" b="1" spc="-80" dirty="0" smtClean="0">
                  <a:solidFill>
                    <a:schemeClr val="bg1">
                      <a:lumMod val="75000"/>
                    </a:schemeClr>
                  </a:solidFill>
                  <a:latin typeface="08서울남산체 B" panose="02020603020101020101" pitchFamily="18" charset="-127"/>
                  <a:ea typeface="08서울남산체 B" panose="02020603020101020101" pitchFamily="18" charset="-127"/>
                  <a:cs typeface="Noto Sans CJK KR" charset="-127"/>
                </a:endParaRPr>
              </a:p>
              <a:p>
                <a:pPr>
                  <a:lnSpc>
                    <a:spcPct val="120000"/>
                  </a:lnSpc>
                </a:pPr>
                <a:r>
                  <a:rPr kumimoji="1" lang="en-US" altLang="ko-KR" sz="2000" b="1" spc="-80" dirty="0" smtClean="0">
                    <a:solidFill>
                      <a:schemeClr val="bg1">
                        <a:lumMod val="75000"/>
                      </a:schemeClr>
                    </a:solidFill>
                    <a:latin typeface="08서울남산체 B" panose="02020603020101020101" pitchFamily="18" charset="-127"/>
                    <a:ea typeface="08서울남산체 B" panose="02020603020101020101" pitchFamily="18" charset="-127"/>
                    <a:cs typeface="Noto Sans CJK KR" charset="-127"/>
                  </a:rPr>
                  <a:t>-3. </a:t>
                </a:r>
                <a:r>
                  <a:rPr kumimoji="1" lang="ko-KR" altLang="en-US" sz="2000" b="1" spc="-80" dirty="0" smtClean="0">
                    <a:solidFill>
                      <a:schemeClr val="bg1">
                        <a:lumMod val="75000"/>
                      </a:schemeClr>
                    </a:solidFill>
                    <a:latin typeface="08서울남산체 B" panose="02020603020101020101" pitchFamily="18" charset="-127"/>
                    <a:ea typeface="08서울남산체 B" panose="02020603020101020101" pitchFamily="18" charset="-127"/>
                    <a:cs typeface="Noto Sans CJK KR" charset="-127"/>
                  </a:rPr>
                  <a:t>시리얼 플로터</a:t>
                </a:r>
                <a:endParaRPr kumimoji="1" lang="en-US" altLang="ko-KR" sz="4000" b="1" spc="-80" dirty="0" smtClean="0">
                  <a:solidFill>
                    <a:schemeClr val="bg1">
                      <a:lumMod val="75000"/>
                    </a:schemeClr>
                  </a:solidFill>
                  <a:latin typeface="08서울남산체 B" panose="02020603020101020101" pitchFamily="18" charset="-127"/>
                  <a:ea typeface="08서울남산체 B" panose="02020603020101020101" pitchFamily="18" charset="-127"/>
                  <a:cs typeface="Noto Sans CJK KR" charset="-127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7495082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push dir="u"/>
      </p:transition>
    </mc:Choice>
    <mc:Fallback xmlns="">
      <p:transition spd="slow">
        <p:push dir="u"/>
      </p:transition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/>
          <p:cNvSpPr txBox="1"/>
          <p:nvPr/>
        </p:nvSpPr>
        <p:spPr>
          <a:xfrm>
            <a:off x="675404" y="2306590"/>
            <a:ext cx="5199528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dirty="0" smtClean="0">
                <a:solidFill>
                  <a:schemeClr val="bg1">
                    <a:lumMod val="95000"/>
                  </a:schemeClr>
                </a:solidFill>
                <a:latin typeface="서울남산체 B" panose="02020503020101020101" pitchFamily="18" charset="-127"/>
                <a:ea typeface="서울남산체 B" panose="02020503020101020101" pitchFamily="18" charset="-127"/>
              </a:rPr>
              <a:t>화면에 출력되는 값은 </a:t>
            </a:r>
            <a:endParaRPr lang="en-US" altLang="ko-KR" sz="2400" dirty="0" smtClean="0">
              <a:solidFill>
                <a:schemeClr val="bg1">
                  <a:lumMod val="95000"/>
                </a:schemeClr>
              </a:solidFill>
              <a:latin typeface="서울남산체 B" panose="02020503020101020101" pitchFamily="18" charset="-127"/>
              <a:ea typeface="서울남산체 B" panose="02020503020101020101" pitchFamily="18" charset="-127"/>
            </a:endParaRPr>
          </a:p>
          <a:p>
            <a:pPr algn="ctr"/>
            <a:r>
              <a:rPr lang="en-US" altLang="ko-KR" sz="2400" dirty="0" smtClean="0">
                <a:solidFill>
                  <a:schemeClr val="bg1">
                    <a:lumMod val="95000"/>
                  </a:schemeClr>
                </a:solidFill>
                <a:latin typeface="서울남산체 B" panose="02020503020101020101" pitchFamily="18" charset="-127"/>
                <a:ea typeface="서울남산체 B" panose="02020503020101020101" pitchFamily="18" charset="-127"/>
              </a:rPr>
              <a:t>BPM,IBI,SIG </a:t>
            </a:r>
            <a:r>
              <a:rPr lang="ko-KR" altLang="en-US" sz="2400" dirty="0" smtClean="0">
                <a:solidFill>
                  <a:schemeClr val="bg1">
                    <a:lumMod val="95000"/>
                  </a:schemeClr>
                </a:solidFill>
                <a:latin typeface="서울남산체 B" panose="02020503020101020101" pitchFamily="18" charset="-127"/>
                <a:ea typeface="서울남산체 B" panose="02020503020101020101" pitchFamily="18" charset="-127"/>
              </a:rPr>
              <a:t>순서로 되어 있다</a:t>
            </a:r>
            <a:r>
              <a:rPr lang="en-US" altLang="ko-KR" sz="2400" dirty="0" smtClean="0">
                <a:solidFill>
                  <a:schemeClr val="bg1">
                    <a:lumMod val="95000"/>
                  </a:schemeClr>
                </a:solidFill>
                <a:latin typeface="서울남산체 B" panose="02020503020101020101" pitchFamily="18" charset="-127"/>
                <a:ea typeface="서울남산체 B" panose="02020503020101020101" pitchFamily="18" charset="-127"/>
              </a:rPr>
              <a:t>.</a:t>
            </a:r>
            <a:endParaRPr lang="ko-KR" altLang="en-US" sz="2400" dirty="0">
              <a:solidFill>
                <a:schemeClr val="bg1">
                  <a:lumMod val="95000"/>
                </a:schemeClr>
              </a:solidFill>
              <a:latin typeface="서울남산체 B" panose="02020503020101020101" pitchFamily="18" charset="-127"/>
              <a:ea typeface="서울남산체 B" panose="02020503020101020101" pitchFamily="18" charset="-127"/>
            </a:endParaRPr>
          </a:p>
          <a:p>
            <a:pPr algn="ctr"/>
            <a:r>
              <a:rPr lang="en-US" altLang="ko-KR" sz="2400" dirty="0" smtClean="0">
                <a:solidFill>
                  <a:schemeClr val="bg1">
                    <a:lumMod val="95000"/>
                  </a:schemeClr>
                </a:solidFill>
                <a:latin typeface="서울남산체 B" panose="02020503020101020101" pitchFamily="18" charset="-127"/>
                <a:ea typeface="서울남산체 B" panose="02020503020101020101" pitchFamily="18" charset="-127"/>
              </a:rPr>
              <a:t>BPM</a:t>
            </a:r>
            <a:r>
              <a:rPr lang="ko-KR" altLang="en-US" sz="2400" dirty="0" smtClean="0">
                <a:solidFill>
                  <a:schemeClr val="bg1">
                    <a:lumMod val="95000"/>
                  </a:schemeClr>
                </a:solidFill>
                <a:latin typeface="서울남산체 B" panose="02020503020101020101" pitchFamily="18" charset="-127"/>
                <a:ea typeface="서울남산체 B" panose="02020503020101020101" pitchFamily="18" charset="-127"/>
              </a:rPr>
              <a:t>은 </a:t>
            </a:r>
            <a:r>
              <a:rPr lang="en-US" altLang="ko-KR" sz="2400" dirty="0" smtClean="0">
                <a:solidFill>
                  <a:schemeClr val="bg1">
                    <a:lumMod val="95000"/>
                  </a:schemeClr>
                </a:solidFill>
                <a:latin typeface="서울남산체 B" panose="02020503020101020101" pitchFamily="18" charset="-127"/>
                <a:ea typeface="서울남산체 B" panose="02020503020101020101" pitchFamily="18" charset="-127"/>
              </a:rPr>
              <a:t>1</a:t>
            </a:r>
            <a:r>
              <a:rPr lang="ko-KR" altLang="en-US" sz="2400" dirty="0">
                <a:solidFill>
                  <a:schemeClr val="bg1">
                    <a:lumMod val="95000"/>
                  </a:schemeClr>
                </a:solidFill>
                <a:latin typeface="서울남산체 B" panose="02020503020101020101" pitchFamily="18" charset="-127"/>
                <a:ea typeface="서울남산체 B" panose="02020503020101020101" pitchFamily="18" charset="-127"/>
              </a:rPr>
              <a:t>분간 뛰는 심장 박동 </a:t>
            </a:r>
            <a:r>
              <a:rPr lang="ko-KR" altLang="en-US" sz="2400" dirty="0" smtClean="0">
                <a:solidFill>
                  <a:schemeClr val="bg1">
                    <a:lumMod val="95000"/>
                  </a:schemeClr>
                </a:solidFill>
                <a:latin typeface="서울남산체 B" panose="02020503020101020101" pitchFamily="18" charset="-127"/>
                <a:ea typeface="서울남산체 B" panose="02020503020101020101" pitchFamily="18" charset="-127"/>
              </a:rPr>
              <a:t>수이고</a:t>
            </a:r>
            <a:endParaRPr lang="ko-KR" altLang="en-US" sz="2400" dirty="0">
              <a:solidFill>
                <a:schemeClr val="bg1">
                  <a:lumMod val="95000"/>
                </a:schemeClr>
              </a:solidFill>
              <a:latin typeface="서울남산체 B" panose="02020503020101020101" pitchFamily="18" charset="-127"/>
              <a:ea typeface="서울남산체 B" panose="02020503020101020101" pitchFamily="18" charset="-127"/>
            </a:endParaRPr>
          </a:p>
          <a:p>
            <a:pPr algn="ctr"/>
            <a:r>
              <a:rPr lang="en-US" altLang="ko-KR" sz="2400" dirty="0" smtClean="0">
                <a:solidFill>
                  <a:schemeClr val="bg1">
                    <a:lumMod val="95000"/>
                  </a:schemeClr>
                </a:solidFill>
                <a:latin typeface="서울남산체 B" panose="02020503020101020101" pitchFamily="18" charset="-127"/>
                <a:ea typeface="서울남산체 B" panose="02020503020101020101" pitchFamily="18" charset="-127"/>
              </a:rPr>
              <a:t>IBI</a:t>
            </a:r>
            <a:r>
              <a:rPr lang="ko-KR" altLang="en-US" sz="2400" dirty="0" smtClean="0">
                <a:solidFill>
                  <a:schemeClr val="bg1">
                    <a:lumMod val="95000"/>
                  </a:schemeClr>
                </a:solidFill>
                <a:latin typeface="서울남산체 B" panose="02020503020101020101" pitchFamily="18" charset="-127"/>
                <a:ea typeface="서울남산체 B" panose="02020503020101020101" pitchFamily="18" charset="-127"/>
              </a:rPr>
              <a:t>는</a:t>
            </a:r>
            <a:r>
              <a:rPr lang="en-US" altLang="ko-KR" sz="2400" dirty="0" smtClean="0">
                <a:solidFill>
                  <a:schemeClr val="bg1">
                    <a:lumMod val="95000"/>
                  </a:schemeClr>
                </a:solidFill>
                <a:latin typeface="서울남산체 B" panose="02020503020101020101" pitchFamily="18" charset="-127"/>
                <a:ea typeface="서울남산체 B" panose="02020503020101020101" pitchFamily="18" charset="-127"/>
              </a:rPr>
              <a:t> </a:t>
            </a:r>
            <a:r>
              <a:rPr lang="ko-KR" altLang="en-US" sz="2400" dirty="0">
                <a:solidFill>
                  <a:schemeClr val="bg1">
                    <a:lumMod val="95000"/>
                  </a:schemeClr>
                </a:solidFill>
                <a:latin typeface="서울남산체 B" panose="02020503020101020101" pitchFamily="18" charset="-127"/>
                <a:ea typeface="서울남산체 B" panose="02020503020101020101" pitchFamily="18" charset="-127"/>
              </a:rPr>
              <a:t>심장이 뛰는 시간 </a:t>
            </a:r>
            <a:r>
              <a:rPr lang="ko-KR" altLang="en-US" sz="2400" dirty="0" smtClean="0">
                <a:solidFill>
                  <a:schemeClr val="bg1">
                    <a:lumMod val="95000"/>
                  </a:schemeClr>
                </a:solidFill>
                <a:latin typeface="서울남산체 B" panose="02020503020101020101" pitchFamily="18" charset="-127"/>
                <a:ea typeface="서울남산체 B" panose="02020503020101020101" pitchFamily="18" charset="-127"/>
              </a:rPr>
              <a:t>간격</a:t>
            </a:r>
            <a:r>
              <a:rPr lang="en-US" altLang="ko-KR" sz="2400" dirty="0" smtClean="0">
                <a:solidFill>
                  <a:schemeClr val="bg1">
                    <a:lumMod val="95000"/>
                  </a:schemeClr>
                </a:solidFill>
                <a:latin typeface="서울남산체 B" panose="02020503020101020101" pitchFamily="18" charset="-127"/>
                <a:ea typeface="서울남산체 B" panose="02020503020101020101" pitchFamily="18" charset="-127"/>
              </a:rPr>
              <a:t>(</a:t>
            </a:r>
            <a:r>
              <a:rPr lang="en-US" altLang="ko-KR" sz="2400" dirty="0" err="1" smtClean="0">
                <a:solidFill>
                  <a:schemeClr val="bg1">
                    <a:lumMod val="95000"/>
                  </a:schemeClr>
                </a:solidFill>
                <a:latin typeface="서울남산체 B" panose="02020503020101020101" pitchFamily="18" charset="-127"/>
                <a:ea typeface="서울남산체 B" panose="02020503020101020101" pitchFamily="18" charset="-127"/>
              </a:rPr>
              <a:t>ms</a:t>
            </a:r>
            <a:r>
              <a:rPr lang="ko-KR" altLang="en-US" sz="2400" dirty="0" smtClean="0">
                <a:solidFill>
                  <a:schemeClr val="bg1">
                    <a:lumMod val="95000"/>
                  </a:schemeClr>
                </a:solidFill>
                <a:latin typeface="서울남산체 B" panose="02020503020101020101" pitchFamily="18" charset="-127"/>
                <a:ea typeface="서울남산체 B" panose="02020503020101020101" pitchFamily="18" charset="-127"/>
              </a:rPr>
              <a:t>단위</a:t>
            </a:r>
            <a:r>
              <a:rPr lang="en-US" altLang="ko-KR" sz="2400" dirty="0" smtClean="0">
                <a:solidFill>
                  <a:schemeClr val="bg1">
                    <a:lumMod val="95000"/>
                  </a:schemeClr>
                </a:solidFill>
                <a:latin typeface="서울남산체 B" panose="02020503020101020101" pitchFamily="18" charset="-127"/>
                <a:ea typeface="서울남산체 B" panose="02020503020101020101" pitchFamily="18" charset="-127"/>
              </a:rPr>
              <a:t>),</a:t>
            </a:r>
            <a:endParaRPr lang="ko-KR" altLang="en-US" sz="2400" dirty="0">
              <a:solidFill>
                <a:schemeClr val="bg1">
                  <a:lumMod val="95000"/>
                </a:schemeClr>
              </a:solidFill>
              <a:latin typeface="서울남산체 B" panose="02020503020101020101" pitchFamily="18" charset="-127"/>
              <a:ea typeface="서울남산체 B" panose="02020503020101020101" pitchFamily="18" charset="-127"/>
            </a:endParaRPr>
          </a:p>
          <a:p>
            <a:pPr algn="ctr"/>
            <a:r>
              <a:rPr lang="en-US" altLang="ko-KR" sz="2400" dirty="0" smtClean="0">
                <a:solidFill>
                  <a:schemeClr val="bg1">
                    <a:lumMod val="95000"/>
                  </a:schemeClr>
                </a:solidFill>
                <a:latin typeface="서울남산체 B" panose="02020503020101020101" pitchFamily="18" charset="-127"/>
                <a:ea typeface="서울남산체 B" panose="02020503020101020101" pitchFamily="18" charset="-127"/>
              </a:rPr>
              <a:t>SIG</a:t>
            </a:r>
            <a:r>
              <a:rPr lang="ko-KR" altLang="en-US" sz="2400" dirty="0" smtClean="0">
                <a:solidFill>
                  <a:schemeClr val="bg1">
                    <a:lumMod val="95000"/>
                  </a:schemeClr>
                </a:solidFill>
                <a:latin typeface="서울남산체 B" panose="02020503020101020101" pitchFamily="18" charset="-127"/>
                <a:ea typeface="서울남산체 B" panose="02020503020101020101" pitchFamily="18" charset="-127"/>
              </a:rPr>
              <a:t>는 심박센서에서 </a:t>
            </a:r>
            <a:r>
              <a:rPr lang="ko-KR" altLang="en-US" sz="2400" dirty="0">
                <a:solidFill>
                  <a:schemeClr val="bg1">
                    <a:lumMod val="95000"/>
                  </a:schemeClr>
                </a:solidFill>
                <a:latin typeface="서울남산체 B" panose="02020503020101020101" pitchFamily="18" charset="-127"/>
                <a:ea typeface="서울남산체 B" panose="02020503020101020101" pitchFamily="18" charset="-127"/>
              </a:rPr>
              <a:t>측정된 </a:t>
            </a:r>
            <a:r>
              <a:rPr lang="ko-KR" altLang="en-US" sz="2400" dirty="0" smtClean="0">
                <a:solidFill>
                  <a:schemeClr val="bg1">
                    <a:lumMod val="95000"/>
                  </a:schemeClr>
                </a:solidFill>
                <a:latin typeface="서울남산체 B" panose="02020503020101020101" pitchFamily="18" charset="-127"/>
                <a:ea typeface="서울남산체 B" panose="02020503020101020101" pitchFamily="18" charset="-127"/>
              </a:rPr>
              <a:t>신호이다</a:t>
            </a:r>
            <a:r>
              <a:rPr lang="en-US" altLang="ko-KR" sz="2400" dirty="0" smtClean="0">
                <a:solidFill>
                  <a:schemeClr val="bg1">
                    <a:lumMod val="95000"/>
                  </a:schemeClr>
                </a:solidFill>
                <a:latin typeface="서울남산체 B" panose="02020503020101020101" pitchFamily="18" charset="-127"/>
                <a:ea typeface="서울남산체 B" panose="02020503020101020101" pitchFamily="18" charset="-127"/>
              </a:rPr>
              <a:t>.</a:t>
            </a:r>
          </a:p>
          <a:p>
            <a:pPr algn="ctr"/>
            <a:endParaRPr lang="en-US" altLang="ko-KR" sz="2400" dirty="0">
              <a:solidFill>
                <a:schemeClr val="bg1">
                  <a:lumMod val="95000"/>
                </a:schemeClr>
              </a:solidFill>
              <a:latin typeface="서울남산체 B" panose="02020503020101020101" pitchFamily="18" charset="-127"/>
              <a:ea typeface="서울남산체 B" panose="02020503020101020101" pitchFamily="18" charset="-127"/>
            </a:endParaRPr>
          </a:p>
          <a:p>
            <a:pPr algn="ctr"/>
            <a:r>
              <a:rPr lang="ko-KR" altLang="en-US" sz="2400" dirty="0" smtClean="0">
                <a:solidFill>
                  <a:schemeClr val="bg1">
                    <a:lumMod val="95000"/>
                  </a:schemeClr>
                </a:solidFill>
                <a:latin typeface="서울남산체 B" panose="02020503020101020101" pitchFamily="18" charset="-127"/>
                <a:ea typeface="서울남산체 B" panose="02020503020101020101" pitchFamily="18" charset="-127"/>
              </a:rPr>
              <a:t>남</a:t>
            </a:r>
            <a:r>
              <a:rPr lang="en-US" altLang="ko-KR" sz="2400" dirty="0" smtClean="0">
                <a:solidFill>
                  <a:schemeClr val="bg1">
                    <a:lumMod val="95000"/>
                  </a:schemeClr>
                </a:solidFill>
                <a:latin typeface="서울남산체 B" panose="02020503020101020101" pitchFamily="18" charset="-127"/>
                <a:ea typeface="서울남산체 B" panose="02020503020101020101" pitchFamily="18" charset="-127"/>
              </a:rPr>
              <a:t>,</a:t>
            </a:r>
            <a:r>
              <a:rPr lang="ko-KR" altLang="en-US" sz="2400" dirty="0" smtClean="0">
                <a:solidFill>
                  <a:schemeClr val="bg1">
                    <a:lumMod val="95000"/>
                  </a:schemeClr>
                </a:solidFill>
                <a:latin typeface="서울남산체 B" panose="02020503020101020101" pitchFamily="18" charset="-127"/>
                <a:ea typeface="서울남산체 B" panose="02020503020101020101" pitchFamily="18" charset="-127"/>
              </a:rPr>
              <a:t>녀 평균 </a:t>
            </a:r>
            <a:r>
              <a:rPr lang="en-US" altLang="ko-KR" sz="2400" dirty="0" smtClean="0">
                <a:solidFill>
                  <a:schemeClr val="bg1">
                    <a:lumMod val="95000"/>
                  </a:schemeClr>
                </a:solidFill>
                <a:latin typeface="서울남산체 B" panose="02020503020101020101" pitchFamily="18" charset="-127"/>
                <a:ea typeface="서울남산체 B" panose="02020503020101020101" pitchFamily="18" charset="-127"/>
              </a:rPr>
              <a:t>BPM</a:t>
            </a:r>
            <a:r>
              <a:rPr lang="ko-KR" altLang="en-US" sz="2400" dirty="0" smtClean="0">
                <a:solidFill>
                  <a:schemeClr val="bg1">
                    <a:lumMod val="95000"/>
                  </a:schemeClr>
                </a:solidFill>
                <a:latin typeface="서울남산체 B" panose="02020503020101020101" pitchFamily="18" charset="-127"/>
                <a:ea typeface="서울남산체 B" panose="02020503020101020101" pitchFamily="18" charset="-127"/>
              </a:rPr>
              <a:t>과 비교했을 때 </a:t>
            </a:r>
            <a:endParaRPr lang="en-US" altLang="ko-KR" sz="2400" dirty="0" smtClean="0">
              <a:solidFill>
                <a:schemeClr val="bg1">
                  <a:lumMod val="95000"/>
                </a:schemeClr>
              </a:solidFill>
              <a:latin typeface="서울남산체 B" panose="02020503020101020101" pitchFamily="18" charset="-127"/>
              <a:ea typeface="서울남산체 B" panose="02020503020101020101" pitchFamily="18" charset="-127"/>
            </a:endParaRPr>
          </a:p>
          <a:p>
            <a:pPr algn="ctr"/>
            <a:r>
              <a:rPr lang="ko-KR" altLang="en-US" sz="2400" dirty="0" smtClean="0">
                <a:solidFill>
                  <a:schemeClr val="bg1">
                    <a:lumMod val="95000"/>
                  </a:schemeClr>
                </a:solidFill>
                <a:latin typeface="서울남산체 B" panose="02020503020101020101" pitchFamily="18" charset="-127"/>
                <a:ea typeface="서울남산체 B" panose="02020503020101020101" pitchFamily="18" charset="-127"/>
              </a:rPr>
              <a:t>심장박동 센서로 측정한 값과 값이</a:t>
            </a:r>
            <a:endParaRPr lang="en-US" altLang="ko-KR" sz="2400" dirty="0" smtClean="0">
              <a:solidFill>
                <a:schemeClr val="bg1">
                  <a:lumMod val="95000"/>
                </a:schemeClr>
              </a:solidFill>
              <a:latin typeface="서울남산체 B" panose="02020503020101020101" pitchFamily="18" charset="-127"/>
              <a:ea typeface="서울남산체 B" panose="02020503020101020101" pitchFamily="18" charset="-127"/>
            </a:endParaRPr>
          </a:p>
          <a:p>
            <a:pPr algn="ctr"/>
            <a:r>
              <a:rPr lang="ko-KR" altLang="en-US" sz="2400" dirty="0" smtClean="0">
                <a:solidFill>
                  <a:schemeClr val="bg1">
                    <a:lumMod val="95000"/>
                  </a:schemeClr>
                </a:solidFill>
                <a:latin typeface="서울남산체 B" panose="02020503020101020101" pitchFamily="18" charset="-127"/>
                <a:ea typeface="서울남산체 B" panose="02020503020101020101" pitchFamily="18" charset="-127"/>
              </a:rPr>
              <a:t>유사한 것을 알 수 있다</a:t>
            </a:r>
            <a:r>
              <a:rPr lang="en-US" altLang="ko-KR" sz="2400" dirty="0" smtClean="0">
                <a:solidFill>
                  <a:schemeClr val="bg1">
                    <a:lumMod val="95000"/>
                  </a:schemeClr>
                </a:solidFill>
                <a:latin typeface="서울남산체 B" panose="02020503020101020101" pitchFamily="18" charset="-127"/>
                <a:ea typeface="서울남산체 B" panose="02020503020101020101" pitchFamily="18" charset="-127"/>
              </a:rPr>
              <a:t>.</a:t>
            </a:r>
            <a:endParaRPr lang="ko-KR" altLang="en-US" sz="2400" dirty="0">
              <a:solidFill>
                <a:schemeClr val="bg1">
                  <a:lumMod val="95000"/>
                </a:schemeClr>
              </a:solidFill>
              <a:latin typeface="서울남산체 B" panose="02020503020101020101" pitchFamily="18" charset="-127"/>
              <a:ea typeface="서울남산체 B" panose="02020503020101020101" pitchFamily="18" charset="-127"/>
            </a:endParaRPr>
          </a:p>
        </p:txBody>
      </p:sp>
      <p:grpSp>
        <p:nvGrpSpPr>
          <p:cNvPr id="15" name="그룹 14"/>
          <p:cNvGrpSpPr/>
          <p:nvPr/>
        </p:nvGrpSpPr>
        <p:grpSpPr>
          <a:xfrm>
            <a:off x="611991" y="1261036"/>
            <a:ext cx="11717468" cy="5312485"/>
            <a:chOff x="494255" y="1127760"/>
            <a:chExt cx="11717468" cy="5456519"/>
          </a:xfrm>
        </p:grpSpPr>
        <p:grpSp>
          <p:nvGrpSpPr>
            <p:cNvPr id="3" name="그룹 2"/>
            <p:cNvGrpSpPr/>
            <p:nvPr/>
          </p:nvGrpSpPr>
          <p:grpSpPr>
            <a:xfrm>
              <a:off x="494255" y="1127760"/>
              <a:ext cx="5637604" cy="5456519"/>
              <a:chOff x="663389" y="4462462"/>
              <a:chExt cx="5637604" cy="5456519"/>
            </a:xfrm>
          </p:grpSpPr>
          <p:grpSp>
            <p:nvGrpSpPr>
              <p:cNvPr id="4" name="그룹 3"/>
              <p:cNvGrpSpPr/>
              <p:nvPr/>
            </p:nvGrpSpPr>
            <p:grpSpPr>
              <a:xfrm>
                <a:off x="663389" y="4462462"/>
                <a:ext cx="5601745" cy="71718"/>
                <a:chOff x="2877671" y="2393576"/>
                <a:chExt cx="5601745" cy="71718"/>
              </a:xfrm>
            </p:grpSpPr>
            <p:sp>
              <p:nvSpPr>
                <p:cNvPr id="6" name="타원 5"/>
                <p:cNvSpPr/>
                <p:nvPr/>
              </p:nvSpPr>
              <p:spPr>
                <a:xfrm>
                  <a:off x="2877671" y="2393576"/>
                  <a:ext cx="71717" cy="71718"/>
                </a:xfrm>
                <a:prstGeom prst="ellipse">
                  <a:avLst/>
                </a:prstGeom>
                <a:solidFill>
                  <a:schemeClr val="bg1">
                    <a:lumMod val="50000"/>
                  </a:schemeClr>
                </a:solidFill>
                <a:ln w="38100">
                  <a:solidFill>
                    <a:schemeClr val="bg1">
                      <a:lumMod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2400">
                    <a:latin typeface="서울남산체 B" panose="02020503020101020101" pitchFamily="18" charset="-127"/>
                    <a:ea typeface="서울남산체 B" panose="02020503020101020101" pitchFamily="18" charset="-127"/>
                  </a:endParaRPr>
                </a:p>
              </p:txBody>
            </p:sp>
            <p:cxnSp>
              <p:nvCxnSpPr>
                <p:cNvPr id="7" name="직선 연결선 6"/>
                <p:cNvCxnSpPr/>
                <p:nvPr/>
              </p:nvCxnSpPr>
              <p:spPr>
                <a:xfrm>
                  <a:off x="2913530" y="2424654"/>
                  <a:ext cx="5565886" cy="0"/>
                </a:xfrm>
                <a:prstGeom prst="line">
                  <a:avLst/>
                </a:prstGeom>
                <a:ln w="38100">
                  <a:solidFill>
                    <a:schemeClr val="bg1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5" name="직선 연결선 4"/>
              <p:cNvCxnSpPr/>
              <p:nvPr/>
            </p:nvCxnSpPr>
            <p:spPr>
              <a:xfrm flipH="1" flipV="1">
                <a:off x="6265135" y="4462462"/>
                <a:ext cx="35858" cy="5456519"/>
              </a:xfrm>
              <a:prstGeom prst="line">
                <a:avLst/>
              </a:prstGeom>
              <a:ln w="38100">
                <a:solidFill>
                  <a:schemeClr val="bg1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4" name="직선 연결선 13"/>
            <p:cNvCxnSpPr/>
            <p:nvPr/>
          </p:nvCxnSpPr>
          <p:spPr>
            <a:xfrm>
              <a:off x="6131859" y="6584278"/>
              <a:ext cx="6079864" cy="0"/>
            </a:xfrm>
            <a:prstGeom prst="line">
              <a:avLst/>
            </a:prstGeom>
            <a:ln w="38100"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8" name="그룹 17"/>
          <p:cNvGrpSpPr/>
          <p:nvPr/>
        </p:nvGrpSpPr>
        <p:grpSpPr>
          <a:xfrm>
            <a:off x="747058" y="1108537"/>
            <a:ext cx="11717468" cy="5312484"/>
            <a:chOff x="494255" y="1127760"/>
            <a:chExt cx="11717468" cy="5456518"/>
          </a:xfrm>
        </p:grpSpPr>
        <p:grpSp>
          <p:nvGrpSpPr>
            <p:cNvPr id="19" name="그룹 18"/>
            <p:cNvGrpSpPr/>
            <p:nvPr/>
          </p:nvGrpSpPr>
          <p:grpSpPr>
            <a:xfrm>
              <a:off x="494255" y="1127760"/>
              <a:ext cx="5637604" cy="5456518"/>
              <a:chOff x="663389" y="4462462"/>
              <a:chExt cx="5637604" cy="5456518"/>
            </a:xfrm>
          </p:grpSpPr>
          <p:grpSp>
            <p:nvGrpSpPr>
              <p:cNvPr id="21" name="그룹 20"/>
              <p:cNvGrpSpPr/>
              <p:nvPr/>
            </p:nvGrpSpPr>
            <p:grpSpPr>
              <a:xfrm>
                <a:off x="663389" y="4462462"/>
                <a:ext cx="5601745" cy="71718"/>
                <a:chOff x="2877671" y="2393576"/>
                <a:chExt cx="5601745" cy="71718"/>
              </a:xfrm>
            </p:grpSpPr>
            <p:sp>
              <p:nvSpPr>
                <p:cNvPr id="23" name="타원 22"/>
                <p:cNvSpPr/>
                <p:nvPr/>
              </p:nvSpPr>
              <p:spPr>
                <a:xfrm>
                  <a:off x="2877671" y="2393576"/>
                  <a:ext cx="71717" cy="71718"/>
                </a:xfrm>
                <a:prstGeom prst="ellipse">
                  <a:avLst/>
                </a:prstGeom>
                <a:solidFill>
                  <a:schemeClr val="bg1">
                    <a:lumMod val="50000"/>
                  </a:schemeClr>
                </a:solidFill>
                <a:ln w="9525">
                  <a:solidFill>
                    <a:schemeClr val="tx1">
                      <a:lumMod val="65000"/>
                      <a:lumOff val="3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2400">
                    <a:latin typeface="서울남산체 B" panose="02020503020101020101" pitchFamily="18" charset="-127"/>
                    <a:ea typeface="서울남산체 B" panose="02020503020101020101" pitchFamily="18" charset="-127"/>
                  </a:endParaRPr>
                </a:p>
              </p:txBody>
            </p:sp>
            <p:cxnSp>
              <p:nvCxnSpPr>
                <p:cNvPr id="24" name="직선 연결선 23"/>
                <p:cNvCxnSpPr/>
                <p:nvPr/>
              </p:nvCxnSpPr>
              <p:spPr>
                <a:xfrm>
                  <a:off x="2913530" y="2424654"/>
                  <a:ext cx="5565886" cy="0"/>
                </a:xfrm>
                <a:prstGeom prst="line">
                  <a:avLst/>
                </a:prstGeom>
                <a:ln w="9525">
                  <a:solidFill>
                    <a:schemeClr val="tx1">
                      <a:lumMod val="65000"/>
                      <a:lumOff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22" name="직선 연결선 21"/>
              <p:cNvCxnSpPr/>
              <p:nvPr/>
            </p:nvCxnSpPr>
            <p:spPr>
              <a:xfrm flipH="1" flipV="1">
                <a:off x="6265135" y="4503700"/>
                <a:ext cx="35858" cy="5415280"/>
              </a:xfrm>
              <a:prstGeom prst="line">
                <a:avLst/>
              </a:prstGeom>
              <a:ln w="9525">
                <a:solidFill>
                  <a:schemeClr val="tx1">
                    <a:lumMod val="65000"/>
                    <a:lumOff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20" name="직선 연결선 19"/>
            <p:cNvCxnSpPr/>
            <p:nvPr/>
          </p:nvCxnSpPr>
          <p:spPr>
            <a:xfrm>
              <a:off x="6131859" y="6584278"/>
              <a:ext cx="6079864" cy="0"/>
            </a:xfrm>
            <a:prstGeom prst="line">
              <a:avLst/>
            </a:prstGeom>
            <a:ln w="9525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26" name="그림 25"/>
          <p:cNvPicPr>
            <a:picLocks noChangeAspect="1"/>
          </p:cNvPicPr>
          <p:nvPr/>
        </p:nvPicPr>
        <p:blipFill rotWithShape="1">
          <a:blip r:embed="rId2"/>
          <a:srcRect l="50455" b="3592"/>
          <a:stretch/>
        </p:blipFill>
        <p:spPr>
          <a:xfrm>
            <a:off x="6615954" y="658648"/>
            <a:ext cx="5125256" cy="5609875"/>
          </a:xfrm>
          <a:prstGeom prst="rect">
            <a:avLst/>
          </a:prstGeom>
        </p:spPr>
      </p:pic>
      <p:pic>
        <p:nvPicPr>
          <p:cNvPr id="27" name="그림 2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70123" y="1148686"/>
            <a:ext cx="3106491" cy="1809750"/>
          </a:xfrm>
          <a:prstGeom prst="rect">
            <a:avLst/>
          </a:prstGeom>
        </p:spPr>
      </p:pic>
      <p:sp>
        <p:nvSpPr>
          <p:cNvPr id="28" name="직사각형 27"/>
          <p:cNvSpPr/>
          <p:nvPr/>
        </p:nvSpPr>
        <p:spPr>
          <a:xfrm>
            <a:off x="6615954" y="2182368"/>
            <a:ext cx="357870" cy="822960"/>
          </a:xfrm>
          <a:prstGeom prst="rect">
            <a:avLst/>
          </a:prstGeom>
          <a:noFill/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서울남산체 B" panose="02020503020101020101" pitchFamily="18" charset="-127"/>
              <a:ea typeface="서울남산체 B" panose="02020503020101020101" pitchFamily="18" charset="-127"/>
            </a:endParaRPr>
          </a:p>
        </p:txBody>
      </p:sp>
      <p:cxnSp>
        <p:nvCxnSpPr>
          <p:cNvPr id="30" name="직선 연결선 29"/>
          <p:cNvCxnSpPr/>
          <p:nvPr/>
        </p:nvCxnSpPr>
        <p:spPr>
          <a:xfrm flipV="1">
            <a:off x="6973824" y="1148686"/>
            <a:ext cx="1341120" cy="1033682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직사각형 30"/>
          <p:cNvSpPr/>
          <p:nvPr/>
        </p:nvSpPr>
        <p:spPr>
          <a:xfrm>
            <a:off x="8314944" y="1148686"/>
            <a:ext cx="749808" cy="180975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서울남산체 B" panose="02020503020101020101" pitchFamily="18" charset="-127"/>
              <a:ea typeface="서울남산체 B" panose="02020503020101020101" pitchFamily="18" charset="-127"/>
            </a:endParaRPr>
          </a:p>
        </p:txBody>
      </p:sp>
      <p:cxnSp>
        <p:nvCxnSpPr>
          <p:cNvPr id="35" name="직선 연결선 34"/>
          <p:cNvCxnSpPr/>
          <p:nvPr/>
        </p:nvCxnSpPr>
        <p:spPr>
          <a:xfrm flipV="1">
            <a:off x="6973824" y="1542288"/>
            <a:ext cx="1341120" cy="64008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직선 연결선 32"/>
          <p:cNvCxnSpPr/>
          <p:nvPr/>
        </p:nvCxnSpPr>
        <p:spPr>
          <a:xfrm flipV="1">
            <a:off x="6973824" y="2958436"/>
            <a:ext cx="1341120" cy="46892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직선 연결선 37"/>
          <p:cNvCxnSpPr/>
          <p:nvPr/>
        </p:nvCxnSpPr>
        <p:spPr>
          <a:xfrm flipV="1">
            <a:off x="6974676" y="2958436"/>
            <a:ext cx="2090076" cy="46892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4" name="그룹 43"/>
          <p:cNvGrpSpPr/>
          <p:nvPr/>
        </p:nvGrpSpPr>
        <p:grpSpPr>
          <a:xfrm>
            <a:off x="7014534" y="3992118"/>
            <a:ext cx="4328096" cy="1517915"/>
            <a:chOff x="7089054" y="3734504"/>
            <a:chExt cx="4328096" cy="1517915"/>
          </a:xfrm>
        </p:grpSpPr>
        <p:pic>
          <p:nvPicPr>
            <p:cNvPr id="41" name="그림 40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7089054" y="3734504"/>
              <a:ext cx="2194377" cy="1517915"/>
            </a:xfrm>
            <a:prstGeom prst="rect">
              <a:avLst/>
            </a:prstGeom>
          </p:spPr>
        </p:pic>
        <p:pic>
          <p:nvPicPr>
            <p:cNvPr id="42" name="그림 41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9242193" y="3757136"/>
              <a:ext cx="2174957" cy="149528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4693873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push dir="u"/>
      </p:transition>
    </mc:Choice>
    <mc:Fallback xmlns="">
      <p:transition spd="slow">
        <p:push dir="u"/>
      </p:transition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그룹 2"/>
          <p:cNvGrpSpPr/>
          <p:nvPr/>
        </p:nvGrpSpPr>
        <p:grpSpPr>
          <a:xfrm>
            <a:off x="1384072" y="2309115"/>
            <a:ext cx="6351258" cy="1302665"/>
            <a:chOff x="1384072" y="1305068"/>
            <a:chExt cx="6351258" cy="1302665"/>
          </a:xfrm>
        </p:grpSpPr>
        <p:sp>
          <p:nvSpPr>
            <p:cNvPr id="4" name="텍스트 상자 3"/>
            <p:cNvSpPr txBox="1"/>
            <p:nvPr/>
          </p:nvSpPr>
          <p:spPr>
            <a:xfrm>
              <a:off x="1384072" y="1736725"/>
              <a:ext cx="6351258" cy="87100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kumimoji="1" lang="ko-KR" altLang="en-US" sz="4400" b="1" spc="-80" dirty="0" smtClean="0">
                  <a:solidFill>
                    <a:schemeClr val="bg1"/>
                  </a:solidFill>
                  <a:latin typeface="서울남산체 B" panose="02020503020101020101" pitchFamily="18" charset="-127"/>
                  <a:ea typeface="서울남산체 B" panose="02020503020101020101" pitchFamily="18" charset="-127"/>
                  <a:cs typeface="Noto Sans CJK KR" charset="-127"/>
                </a:rPr>
                <a:t>시리얼 플로터</a:t>
              </a:r>
              <a:endParaRPr kumimoji="1" lang="ko-KR" altLang="en-US" sz="4400" b="1" spc="-80" dirty="0">
                <a:solidFill>
                  <a:schemeClr val="bg1"/>
                </a:solidFill>
                <a:latin typeface="서울남산체 B" panose="02020503020101020101" pitchFamily="18" charset="-127"/>
                <a:ea typeface="서울남산체 B" panose="02020503020101020101" pitchFamily="18" charset="-127"/>
                <a:cs typeface="Noto Sans CJK KR" charset="-127"/>
              </a:endParaRPr>
            </a:p>
          </p:txBody>
        </p:sp>
        <p:sp>
          <p:nvSpPr>
            <p:cNvPr id="5" name="텍스트 상자 4"/>
            <p:cNvSpPr txBox="1"/>
            <p:nvPr/>
          </p:nvSpPr>
          <p:spPr>
            <a:xfrm>
              <a:off x="1384072" y="1305068"/>
              <a:ext cx="2015295" cy="57246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kumimoji="1" lang="en-US" altLang="ko-KR" sz="2400" b="1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서울남산체 B" panose="02020503020101020101" pitchFamily="18" charset="-127"/>
                  <a:ea typeface="서울남산체 B" panose="02020503020101020101" pitchFamily="18" charset="-127"/>
                  <a:cs typeface="Noto Sans CJK KR" charset="-127"/>
                </a:rPr>
                <a:t>4. </a:t>
              </a:r>
              <a:r>
                <a:rPr kumimoji="1" lang="ko-KR" altLang="en-US" sz="2400" b="1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서울남산체 B" panose="02020503020101020101" pitchFamily="18" charset="-127"/>
                  <a:ea typeface="서울남산체 B" panose="02020503020101020101" pitchFamily="18" charset="-127"/>
                  <a:cs typeface="Noto Sans CJK KR" charset="-127"/>
                </a:rPr>
                <a:t>최종 결과물</a:t>
              </a:r>
              <a:endParaRPr kumimoji="1" lang="ko-KR" altLang="en-US" sz="24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서울남산체 B" panose="02020503020101020101" pitchFamily="18" charset="-127"/>
                <a:ea typeface="서울남산체 B" panose="02020503020101020101" pitchFamily="18" charset="-127"/>
                <a:cs typeface="Noto Sans CJK KR" charset="-127"/>
              </a:endParaRPr>
            </a:p>
          </p:txBody>
        </p:sp>
      </p:grpSp>
      <p:sp>
        <p:nvSpPr>
          <p:cNvPr id="2" name="직사각형 1"/>
          <p:cNvSpPr/>
          <p:nvPr/>
        </p:nvSpPr>
        <p:spPr>
          <a:xfrm>
            <a:off x="1487488" y="4132729"/>
            <a:ext cx="4608512" cy="45719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rgbClr val="B6B5B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230548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push dir="u"/>
      </p:transition>
    </mc:Choice>
    <mc:Fallback xmlns="">
      <p:transition spd="slow">
        <p:push dir="u"/>
      </p:transition>
    </mc:Fallback>
  </mc:AlternateContent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그룹 2"/>
          <p:cNvGrpSpPr/>
          <p:nvPr/>
        </p:nvGrpSpPr>
        <p:grpSpPr>
          <a:xfrm>
            <a:off x="422538" y="4127182"/>
            <a:ext cx="11772451" cy="2227898"/>
            <a:chOff x="663389" y="4462462"/>
            <a:chExt cx="11772451" cy="2227898"/>
          </a:xfrm>
        </p:grpSpPr>
        <p:grpSp>
          <p:nvGrpSpPr>
            <p:cNvPr id="4" name="그룹 3"/>
            <p:cNvGrpSpPr/>
            <p:nvPr/>
          </p:nvGrpSpPr>
          <p:grpSpPr>
            <a:xfrm>
              <a:off x="663389" y="4462462"/>
              <a:ext cx="71717" cy="2227898"/>
              <a:chOff x="2877671" y="2393576"/>
              <a:chExt cx="71717" cy="2227898"/>
            </a:xfrm>
          </p:grpSpPr>
          <p:sp>
            <p:nvSpPr>
              <p:cNvPr id="6" name="타원 5"/>
              <p:cNvSpPr/>
              <p:nvPr/>
            </p:nvSpPr>
            <p:spPr>
              <a:xfrm>
                <a:off x="2877671" y="2393576"/>
                <a:ext cx="71717" cy="71718"/>
              </a:xfrm>
              <a:prstGeom prst="ellipse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400">
                  <a:latin typeface="서울남산체 B" panose="02020503020101020101" pitchFamily="18" charset="-127"/>
                  <a:ea typeface="서울남산체 B" panose="02020503020101020101" pitchFamily="18" charset="-127"/>
                </a:endParaRPr>
              </a:p>
            </p:txBody>
          </p:sp>
          <p:cxnSp>
            <p:nvCxnSpPr>
              <p:cNvPr id="7" name="직선 연결선 6"/>
              <p:cNvCxnSpPr>
                <a:stCxn id="6" idx="4"/>
              </p:cNvCxnSpPr>
              <p:nvPr/>
            </p:nvCxnSpPr>
            <p:spPr>
              <a:xfrm>
                <a:off x="2913530" y="2465294"/>
                <a:ext cx="0" cy="2156180"/>
              </a:xfrm>
              <a:prstGeom prst="line">
                <a:avLst/>
              </a:prstGeom>
              <a:ln w="12700">
                <a:solidFill>
                  <a:schemeClr val="bg1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5" name="직선 연결선 4"/>
            <p:cNvCxnSpPr/>
            <p:nvPr/>
          </p:nvCxnSpPr>
          <p:spPr>
            <a:xfrm flipH="1">
              <a:off x="699248" y="6690360"/>
              <a:ext cx="11736592" cy="0"/>
            </a:xfrm>
            <a:prstGeom prst="line">
              <a:avLst/>
            </a:prstGeom>
            <a:ln w="12700"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2" name="그림 1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3976" y="1127760"/>
            <a:ext cx="10644495" cy="2672080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386564" y="4583588"/>
            <a:ext cx="1163931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dirty="0" smtClean="0">
                <a:solidFill>
                  <a:schemeClr val="bg1">
                    <a:lumMod val="95000"/>
                  </a:schemeClr>
                </a:solidFill>
                <a:latin typeface="서울남산체 B" panose="02020503020101020101" pitchFamily="18" charset="-127"/>
                <a:ea typeface="서울남산체 B" panose="02020503020101020101" pitchFamily="18" charset="-127"/>
              </a:rPr>
              <a:t>화면에 출력되는 그래프는 </a:t>
            </a:r>
            <a:r>
              <a:rPr lang="en-US" altLang="ko-KR" sz="2400" dirty="0" smtClean="0">
                <a:solidFill>
                  <a:schemeClr val="bg1">
                    <a:lumMod val="95000"/>
                  </a:schemeClr>
                </a:solidFill>
                <a:latin typeface="서울남산체 B" panose="02020503020101020101" pitchFamily="18" charset="-127"/>
                <a:ea typeface="서울남산체 B" panose="02020503020101020101" pitchFamily="18" charset="-127"/>
              </a:rPr>
              <a:t>SIGNAL </a:t>
            </a:r>
            <a:r>
              <a:rPr lang="ko-KR" altLang="en-US" sz="2400" dirty="0" smtClean="0">
                <a:solidFill>
                  <a:schemeClr val="bg1">
                    <a:lumMod val="95000"/>
                  </a:schemeClr>
                </a:solidFill>
                <a:latin typeface="서울남산체 B" panose="02020503020101020101" pitchFamily="18" charset="-127"/>
                <a:ea typeface="서울남산체 B" panose="02020503020101020101" pitchFamily="18" charset="-127"/>
              </a:rPr>
              <a:t>신호로 심장 박동 센서에서 출력된 신호이다</a:t>
            </a:r>
            <a:r>
              <a:rPr lang="en-US" altLang="ko-KR" sz="2400" dirty="0" smtClean="0">
                <a:solidFill>
                  <a:schemeClr val="bg1">
                    <a:lumMod val="95000"/>
                  </a:schemeClr>
                </a:solidFill>
                <a:latin typeface="서울남산체 B" panose="02020503020101020101" pitchFamily="18" charset="-127"/>
                <a:ea typeface="서울남산체 B" panose="02020503020101020101" pitchFamily="18" charset="-127"/>
              </a:rPr>
              <a:t>.</a:t>
            </a:r>
          </a:p>
          <a:p>
            <a:pPr algn="ctr"/>
            <a:r>
              <a:rPr lang="ko-KR" altLang="en-US" sz="2400" dirty="0" smtClean="0">
                <a:solidFill>
                  <a:schemeClr val="bg1">
                    <a:lumMod val="95000"/>
                  </a:schemeClr>
                </a:solidFill>
                <a:latin typeface="서울남산체 B" panose="02020503020101020101" pitchFamily="18" charset="-127"/>
                <a:ea typeface="서울남산체 B" panose="02020503020101020101" pitchFamily="18" charset="-127"/>
              </a:rPr>
              <a:t>이 신호를 시리얼 플로터로 보여주어 </a:t>
            </a:r>
            <a:endParaRPr lang="en-US" altLang="ko-KR" sz="2400" dirty="0" smtClean="0">
              <a:solidFill>
                <a:schemeClr val="bg1">
                  <a:lumMod val="95000"/>
                </a:schemeClr>
              </a:solidFill>
              <a:latin typeface="서울남산체 B" panose="02020503020101020101" pitchFamily="18" charset="-127"/>
              <a:ea typeface="서울남산체 B" panose="02020503020101020101" pitchFamily="18" charset="-127"/>
            </a:endParaRPr>
          </a:p>
          <a:p>
            <a:pPr algn="ctr"/>
            <a:r>
              <a:rPr lang="ko-KR" altLang="en-US" sz="2400" dirty="0" smtClean="0">
                <a:solidFill>
                  <a:schemeClr val="bg1">
                    <a:lumMod val="95000"/>
                  </a:schemeClr>
                </a:solidFill>
                <a:latin typeface="서울남산체 B" panose="02020503020101020101" pitchFamily="18" charset="-127"/>
                <a:ea typeface="서울남산체 B" panose="02020503020101020101" pitchFamily="18" charset="-127"/>
              </a:rPr>
              <a:t>마치 심장박동과 유사한 그래프를 출력함을 알 수 있다</a:t>
            </a:r>
            <a:r>
              <a:rPr lang="en-US" altLang="ko-KR" sz="2400" dirty="0" smtClean="0">
                <a:solidFill>
                  <a:schemeClr val="bg1">
                    <a:lumMod val="95000"/>
                  </a:schemeClr>
                </a:solidFill>
                <a:latin typeface="서울남산체 B" panose="02020503020101020101" pitchFamily="18" charset="-127"/>
                <a:ea typeface="서울남산체 B" panose="02020503020101020101" pitchFamily="18" charset="-127"/>
              </a:rPr>
              <a:t>.</a:t>
            </a:r>
            <a:r>
              <a:rPr lang="ko-KR" altLang="en-US" sz="2400" dirty="0" smtClean="0">
                <a:solidFill>
                  <a:schemeClr val="bg1">
                    <a:lumMod val="95000"/>
                  </a:schemeClr>
                </a:solidFill>
                <a:latin typeface="서울남산체 B" panose="02020503020101020101" pitchFamily="18" charset="-127"/>
                <a:ea typeface="서울남산체 B" panose="02020503020101020101" pitchFamily="18" charset="-127"/>
              </a:rPr>
              <a:t> </a:t>
            </a:r>
            <a:endParaRPr lang="ko-KR" altLang="en-US" sz="2400" dirty="0">
              <a:solidFill>
                <a:schemeClr val="bg1">
                  <a:lumMod val="95000"/>
                </a:schemeClr>
              </a:solidFill>
              <a:latin typeface="서울남산체 B" panose="02020503020101020101" pitchFamily="18" charset="-127"/>
              <a:ea typeface="서울남산체 B" panose="020205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045049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push dir="u"/>
      </p:transition>
    </mc:Choice>
    <mc:Fallback xmlns="">
      <p:transition spd="slow">
        <p:push dir="u"/>
      </p:transition>
    </mc:Fallback>
  </mc:AlternateContent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텍스트 상자 3"/>
          <p:cNvSpPr txBox="1"/>
          <p:nvPr/>
        </p:nvSpPr>
        <p:spPr>
          <a:xfrm>
            <a:off x="1384072" y="2740772"/>
            <a:ext cx="6351258" cy="8710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kumimoji="1" lang="ko-KR" altLang="en-US" sz="4400" b="1" spc="-80" dirty="0" smtClean="0">
                <a:solidFill>
                  <a:schemeClr val="bg1"/>
                </a:solidFill>
                <a:latin typeface="서울남산체 B" panose="02020503020101020101" pitchFamily="18" charset="-127"/>
                <a:ea typeface="서울남산체 B" panose="02020503020101020101" pitchFamily="18" charset="-127"/>
                <a:cs typeface="Noto Sans CJK KR" charset="-127"/>
              </a:rPr>
              <a:t>감사합니다</a:t>
            </a:r>
            <a:r>
              <a:rPr kumimoji="1" lang="en-US" altLang="ko-KR" sz="4400" b="1" spc="-80" dirty="0" smtClean="0">
                <a:solidFill>
                  <a:schemeClr val="bg1"/>
                </a:solidFill>
                <a:latin typeface="서울남산체 B" panose="02020503020101020101" pitchFamily="18" charset="-127"/>
                <a:ea typeface="서울남산체 B" panose="02020503020101020101" pitchFamily="18" charset="-127"/>
                <a:cs typeface="Noto Sans CJK KR" charset="-127"/>
              </a:rPr>
              <a:t>.</a:t>
            </a:r>
            <a:endParaRPr kumimoji="1" lang="ko-KR" altLang="en-US" sz="4400" b="1" spc="-80" dirty="0">
              <a:solidFill>
                <a:schemeClr val="bg1"/>
              </a:solidFill>
              <a:latin typeface="서울남산체 B" panose="02020503020101020101" pitchFamily="18" charset="-127"/>
              <a:ea typeface="서울남산체 B" panose="02020503020101020101" pitchFamily="18" charset="-127"/>
              <a:cs typeface="Noto Sans CJK KR" charset="-127"/>
            </a:endParaRPr>
          </a:p>
        </p:txBody>
      </p:sp>
      <p:sp>
        <p:nvSpPr>
          <p:cNvPr id="2" name="직사각형 1"/>
          <p:cNvSpPr/>
          <p:nvPr/>
        </p:nvSpPr>
        <p:spPr>
          <a:xfrm>
            <a:off x="1487488" y="4132729"/>
            <a:ext cx="4608512" cy="45719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rgbClr val="B6B5B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059008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push dir="u"/>
      </p:transition>
    </mc:Choice>
    <mc:Fallback xmlns="">
      <p:transition spd="slow">
        <p:push dir="u"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그룹 2"/>
          <p:cNvGrpSpPr/>
          <p:nvPr/>
        </p:nvGrpSpPr>
        <p:grpSpPr>
          <a:xfrm>
            <a:off x="1384072" y="2309115"/>
            <a:ext cx="6351258" cy="1302665"/>
            <a:chOff x="1384072" y="1305068"/>
            <a:chExt cx="6351258" cy="1302665"/>
          </a:xfrm>
        </p:grpSpPr>
        <p:sp>
          <p:nvSpPr>
            <p:cNvPr id="4" name="텍스트 상자 3"/>
            <p:cNvSpPr txBox="1"/>
            <p:nvPr/>
          </p:nvSpPr>
          <p:spPr>
            <a:xfrm>
              <a:off x="1384072" y="1736725"/>
              <a:ext cx="6351258" cy="87100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kumimoji="1" lang="ko-KR" altLang="en-US" sz="4400" b="1" spc="-80" dirty="0" smtClean="0">
                  <a:solidFill>
                    <a:schemeClr val="bg1"/>
                  </a:solidFill>
                  <a:latin typeface="08서울남산체 B" panose="02020603020101020101" pitchFamily="18" charset="-127"/>
                  <a:ea typeface="08서울남산체 B" panose="02020603020101020101" pitchFamily="18" charset="-127"/>
                  <a:cs typeface="Noto Sans CJK KR" charset="-127"/>
                </a:rPr>
                <a:t>센서 설명</a:t>
              </a:r>
              <a:endParaRPr kumimoji="1" lang="ko-KR" altLang="en-US" sz="4400" b="1" spc="-80" dirty="0">
                <a:solidFill>
                  <a:schemeClr val="bg1"/>
                </a:solidFill>
                <a:latin typeface="08서울남산체 B" panose="02020603020101020101" pitchFamily="18" charset="-127"/>
                <a:ea typeface="08서울남산체 B" panose="02020603020101020101" pitchFamily="18" charset="-127"/>
                <a:cs typeface="Noto Sans CJK KR" charset="-127"/>
              </a:endParaRPr>
            </a:p>
          </p:txBody>
        </p:sp>
        <p:sp>
          <p:nvSpPr>
            <p:cNvPr id="5" name="텍스트 상자 4"/>
            <p:cNvSpPr txBox="1"/>
            <p:nvPr/>
          </p:nvSpPr>
          <p:spPr>
            <a:xfrm>
              <a:off x="1384072" y="1305068"/>
              <a:ext cx="1083951" cy="5447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kumimoji="1" lang="en-US" altLang="ko-KR" sz="2400" b="1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08서울남산체 B" panose="02020603020101020101" pitchFamily="18" charset="-127"/>
                  <a:ea typeface="08서울남산체 B" panose="02020603020101020101" pitchFamily="18" charset="-127"/>
                  <a:cs typeface="Noto Sans CJK KR" charset="-127"/>
                </a:rPr>
                <a:t>1. </a:t>
              </a:r>
              <a:r>
                <a:rPr kumimoji="1" lang="ko-KR" altLang="en-US" sz="2400" b="1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08서울남산체 B" panose="02020603020101020101" pitchFamily="18" charset="-127"/>
                  <a:ea typeface="08서울남산체 B" panose="02020603020101020101" pitchFamily="18" charset="-127"/>
                  <a:cs typeface="Noto Sans CJK KR" charset="-127"/>
                </a:rPr>
                <a:t>센서</a:t>
              </a:r>
              <a:endParaRPr kumimoji="1" lang="ko-KR" altLang="en-US" sz="24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08서울남산체 B" panose="02020603020101020101" pitchFamily="18" charset="-127"/>
                <a:ea typeface="08서울남산체 B" panose="02020603020101020101" pitchFamily="18" charset="-127"/>
                <a:cs typeface="Noto Sans CJK KR" charset="-127"/>
              </a:endParaRPr>
            </a:p>
          </p:txBody>
        </p:sp>
      </p:grpSp>
      <p:sp>
        <p:nvSpPr>
          <p:cNvPr id="2" name="직사각형 1"/>
          <p:cNvSpPr/>
          <p:nvPr/>
        </p:nvSpPr>
        <p:spPr>
          <a:xfrm>
            <a:off x="1487488" y="4132729"/>
            <a:ext cx="4608512" cy="45719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rgbClr val="B6B5B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08서울남산체 B" panose="02020603020101020101" pitchFamily="18" charset="-127"/>
              <a:ea typeface="08서울남산체 B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5646141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push dir="u"/>
      </p:transition>
    </mc:Choice>
    <mc:Fallback xmlns="">
      <p:transition spd="slow">
        <p:push dir="u"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그룹 5"/>
          <p:cNvGrpSpPr/>
          <p:nvPr/>
        </p:nvGrpSpPr>
        <p:grpSpPr>
          <a:xfrm>
            <a:off x="5708920" y="1631770"/>
            <a:ext cx="7188914" cy="3594458"/>
            <a:chOff x="2742457" y="1085118"/>
            <a:chExt cx="7188914" cy="3594458"/>
          </a:xfrm>
        </p:grpSpPr>
        <p:pic>
          <p:nvPicPr>
            <p:cNvPr id="3" name="그림 2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742457" y="1085119"/>
              <a:ext cx="3594457" cy="3594457"/>
            </a:xfrm>
            <a:prstGeom prst="rect">
              <a:avLst/>
            </a:prstGeom>
          </p:spPr>
        </p:pic>
        <p:pic>
          <p:nvPicPr>
            <p:cNvPr id="4" name="그림 3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336914" y="1085118"/>
              <a:ext cx="3594457" cy="3594457"/>
            </a:xfrm>
            <a:prstGeom prst="rect">
              <a:avLst/>
            </a:prstGeom>
          </p:spPr>
        </p:pic>
      </p:grpSp>
      <p:grpSp>
        <p:nvGrpSpPr>
          <p:cNvPr id="7" name="그룹 6"/>
          <p:cNvGrpSpPr/>
          <p:nvPr/>
        </p:nvGrpSpPr>
        <p:grpSpPr>
          <a:xfrm>
            <a:off x="957623" y="983690"/>
            <a:ext cx="3263760" cy="984743"/>
            <a:chOff x="1379538" y="1736725"/>
            <a:chExt cx="3263760" cy="984743"/>
          </a:xfrm>
        </p:grpSpPr>
        <p:sp>
          <p:nvSpPr>
            <p:cNvPr id="8" name="텍스트 상자 7"/>
            <p:cNvSpPr txBox="1"/>
            <p:nvPr/>
          </p:nvSpPr>
          <p:spPr>
            <a:xfrm>
              <a:off x="1379538" y="2327514"/>
              <a:ext cx="1505540" cy="3939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en-US" altLang="ko-KR" sz="16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서울남산체 B" panose="02020503020101020101" pitchFamily="18" charset="-127"/>
                  <a:ea typeface="서울남산체 B" panose="02020503020101020101" pitchFamily="18" charset="-127"/>
                  <a:cs typeface="Noto Sans CJK KR" charset="-127"/>
                </a:rPr>
                <a:t>(pulse sensor)</a:t>
              </a:r>
            </a:p>
          </p:txBody>
        </p:sp>
        <p:sp>
          <p:nvSpPr>
            <p:cNvPr id="10" name="텍스트 상자 9"/>
            <p:cNvSpPr txBox="1"/>
            <p:nvPr/>
          </p:nvSpPr>
          <p:spPr>
            <a:xfrm>
              <a:off x="1384072" y="1736725"/>
              <a:ext cx="3259226" cy="7294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kumimoji="1" lang="ko-KR" altLang="en-US" sz="3600" b="1" spc="-80" dirty="0" smtClean="0">
                  <a:solidFill>
                    <a:schemeClr val="bg1"/>
                  </a:solidFill>
                  <a:latin typeface="서울남산체 B" panose="02020503020101020101" pitchFamily="18" charset="-127"/>
                  <a:ea typeface="서울남산체 B" panose="02020503020101020101" pitchFamily="18" charset="-127"/>
                  <a:cs typeface="Noto Sans CJK KR" charset="-127"/>
                </a:rPr>
                <a:t>심장 박동 센서</a:t>
              </a:r>
              <a:endParaRPr kumimoji="1" lang="ko-KR" altLang="en-US" sz="3600" b="1" spc="-80" dirty="0">
                <a:solidFill>
                  <a:schemeClr val="bg1"/>
                </a:solidFill>
                <a:latin typeface="서울남산체 B" panose="02020503020101020101" pitchFamily="18" charset="-127"/>
                <a:ea typeface="서울남산체 B" panose="02020503020101020101" pitchFamily="18" charset="-127"/>
                <a:cs typeface="Noto Sans CJK KR" charset="-127"/>
              </a:endParaRPr>
            </a:p>
          </p:txBody>
        </p:sp>
      </p:grpSp>
      <p:sp>
        <p:nvSpPr>
          <p:cNvPr id="5" name="직사각형 4"/>
          <p:cNvSpPr/>
          <p:nvPr/>
        </p:nvSpPr>
        <p:spPr>
          <a:xfrm rot="16200000">
            <a:off x="6682946" y="1348946"/>
            <a:ext cx="6858000" cy="4160108"/>
          </a:xfrm>
          <a:prstGeom prst="rect">
            <a:avLst/>
          </a:prstGeom>
          <a:gradFill>
            <a:gsLst>
              <a:gs pos="0">
                <a:srgbClr val="121217"/>
              </a:gs>
              <a:gs pos="100000">
                <a:srgbClr val="121217">
                  <a:alpha val="0"/>
                </a:srgbClr>
              </a:gs>
            </a:gsLst>
            <a:lin ang="16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>
              <a:latin typeface="서울남산체 B" panose="02020503020101020101" pitchFamily="18" charset="-127"/>
              <a:ea typeface="서울남산체 B" panose="02020503020101020101" pitchFamily="18" charset="-127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957623" y="2438400"/>
            <a:ext cx="4536142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smtClean="0">
                <a:solidFill>
                  <a:schemeClr val="bg1">
                    <a:lumMod val="95000"/>
                  </a:schemeClr>
                </a:solidFill>
                <a:latin typeface="서울남산체 B" panose="02020503020101020101" pitchFamily="18" charset="-127"/>
                <a:ea typeface="서울남산체 B" panose="02020503020101020101" pitchFamily="18" charset="-127"/>
              </a:rPr>
              <a:t>손가락이나 </a:t>
            </a:r>
            <a:r>
              <a:rPr lang="ko-KR" altLang="en-US" dirty="0" err="1" smtClean="0">
                <a:solidFill>
                  <a:schemeClr val="bg1">
                    <a:lumMod val="95000"/>
                  </a:schemeClr>
                </a:solidFill>
                <a:latin typeface="서울남산체 B" panose="02020503020101020101" pitchFamily="18" charset="-127"/>
                <a:ea typeface="서울남산체 B" panose="02020503020101020101" pitchFamily="18" charset="-127"/>
              </a:rPr>
              <a:t>귓볼</a:t>
            </a:r>
            <a:r>
              <a:rPr lang="ko-KR" altLang="en-US" dirty="0" smtClean="0">
                <a:solidFill>
                  <a:schemeClr val="bg1">
                    <a:lumMod val="95000"/>
                  </a:schemeClr>
                </a:solidFill>
                <a:latin typeface="서울남산체 B" panose="02020503020101020101" pitchFamily="18" charset="-127"/>
                <a:ea typeface="서울남산체 B" panose="02020503020101020101" pitchFamily="18" charset="-127"/>
              </a:rPr>
              <a:t> 등 </a:t>
            </a:r>
            <a:r>
              <a:rPr lang="ko-KR" altLang="en-US" dirty="0">
                <a:solidFill>
                  <a:schemeClr val="bg1">
                    <a:lumMod val="95000"/>
                  </a:schemeClr>
                </a:solidFill>
                <a:latin typeface="서울남산체 B" panose="02020503020101020101" pitchFamily="18" charset="-127"/>
                <a:ea typeface="서울남산체 B" panose="02020503020101020101" pitchFamily="18" charset="-127"/>
              </a:rPr>
              <a:t>몸에 부착하면 </a:t>
            </a:r>
            <a:endParaRPr lang="en-US" altLang="ko-KR" dirty="0" smtClean="0">
              <a:solidFill>
                <a:schemeClr val="bg1">
                  <a:lumMod val="95000"/>
                </a:schemeClr>
              </a:solidFill>
              <a:latin typeface="서울남산체 B" panose="02020503020101020101" pitchFamily="18" charset="-127"/>
              <a:ea typeface="서울남산체 B" panose="02020503020101020101" pitchFamily="18" charset="-127"/>
            </a:endParaRPr>
          </a:p>
          <a:p>
            <a:r>
              <a:rPr lang="ko-KR" altLang="en-US" dirty="0" smtClean="0">
                <a:solidFill>
                  <a:schemeClr val="bg1">
                    <a:lumMod val="95000"/>
                  </a:schemeClr>
                </a:solidFill>
                <a:latin typeface="서울남산체 B" panose="02020503020101020101" pitchFamily="18" charset="-127"/>
                <a:ea typeface="서울남산체 B" panose="02020503020101020101" pitchFamily="18" charset="-127"/>
              </a:rPr>
              <a:t>심장박동과 </a:t>
            </a:r>
            <a:r>
              <a:rPr lang="ko-KR" altLang="en-US" dirty="0" err="1">
                <a:solidFill>
                  <a:schemeClr val="bg1">
                    <a:lumMod val="95000"/>
                  </a:schemeClr>
                </a:solidFill>
                <a:latin typeface="서울남산체 B" panose="02020503020101020101" pitchFamily="18" charset="-127"/>
                <a:ea typeface="서울남산체 B" panose="02020503020101020101" pitchFamily="18" charset="-127"/>
              </a:rPr>
              <a:t>심장박동수</a:t>
            </a:r>
            <a:r>
              <a:rPr lang="en-US" altLang="ko-KR" dirty="0">
                <a:solidFill>
                  <a:schemeClr val="bg1">
                    <a:lumMod val="95000"/>
                  </a:schemeClr>
                </a:solidFill>
                <a:latin typeface="서울남산체 B" panose="02020503020101020101" pitchFamily="18" charset="-127"/>
                <a:ea typeface="서울남산체 B" panose="02020503020101020101" pitchFamily="18" charset="-127"/>
              </a:rPr>
              <a:t>(Heart Rate, BPM - Beats Per Minute)</a:t>
            </a:r>
            <a:r>
              <a:rPr lang="ko-KR" altLang="en-US" dirty="0">
                <a:solidFill>
                  <a:schemeClr val="bg1">
                    <a:lumMod val="95000"/>
                  </a:schemeClr>
                </a:solidFill>
                <a:latin typeface="서울남산체 B" panose="02020503020101020101" pitchFamily="18" charset="-127"/>
                <a:ea typeface="서울남산체 B" panose="02020503020101020101" pitchFamily="18" charset="-127"/>
              </a:rPr>
              <a:t>를 측정할 수 있는 </a:t>
            </a:r>
            <a:r>
              <a:rPr lang="ko-KR" altLang="en-US" dirty="0" smtClean="0">
                <a:solidFill>
                  <a:schemeClr val="bg1">
                    <a:lumMod val="95000"/>
                  </a:schemeClr>
                </a:solidFill>
                <a:latin typeface="서울남산체 B" panose="02020503020101020101" pitchFamily="18" charset="-127"/>
                <a:ea typeface="서울남산체 B" panose="02020503020101020101" pitchFamily="18" charset="-127"/>
              </a:rPr>
              <a:t>센서</a:t>
            </a:r>
            <a:endParaRPr lang="en-US" altLang="ko-KR" dirty="0" smtClean="0">
              <a:solidFill>
                <a:schemeClr val="bg1">
                  <a:lumMod val="95000"/>
                </a:schemeClr>
              </a:solidFill>
              <a:latin typeface="서울남산체 B" panose="02020503020101020101" pitchFamily="18" charset="-127"/>
              <a:ea typeface="서울남산체 B" panose="02020503020101020101" pitchFamily="18" charset="-127"/>
            </a:endParaRPr>
          </a:p>
          <a:p>
            <a:endParaRPr lang="en-US" altLang="ko-KR" dirty="0">
              <a:solidFill>
                <a:schemeClr val="bg1">
                  <a:lumMod val="95000"/>
                </a:schemeClr>
              </a:solidFill>
              <a:latin typeface="서울남산체 B" panose="02020503020101020101" pitchFamily="18" charset="-127"/>
              <a:ea typeface="서울남산체 B" panose="02020503020101020101" pitchFamily="18" charset="-127"/>
            </a:endParaRPr>
          </a:p>
          <a:p>
            <a:r>
              <a:rPr lang="ko-KR" altLang="en-US" dirty="0" smtClean="0">
                <a:solidFill>
                  <a:schemeClr val="bg1">
                    <a:lumMod val="95000"/>
                  </a:schemeClr>
                </a:solidFill>
                <a:latin typeface="서울남산체 B" panose="02020503020101020101" pitchFamily="18" charset="-127"/>
                <a:ea typeface="서울남산체 B" panose="02020503020101020101" pitchFamily="18" charset="-127"/>
              </a:rPr>
              <a:t>이 </a:t>
            </a:r>
            <a:r>
              <a:rPr lang="ko-KR" altLang="en-US" dirty="0">
                <a:solidFill>
                  <a:schemeClr val="bg1">
                    <a:lumMod val="95000"/>
                  </a:schemeClr>
                </a:solidFill>
                <a:latin typeface="서울남산체 B" panose="02020503020101020101" pitchFamily="18" charset="-127"/>
                <a:ea typeface="서울남산체 B" panose="02020503020101020101" pitchFamily="18" charset="-127"/>
              </a:rPr>
              <a:t>센서는 말 그대로 </a:t>
            </a:r>
            <a:endParaRPr lang="en-US" altLang="ko-KR" dirty="0" smtClean="0">
              <a:solidFill>
                <a:schemeClr val="bg1">
                  <a:lumMod val="95000"/>
                </a:schemeClr>
              </a:solidFill>
              <a:latin typeface="서울남산체 B" panose="02020503020101020101" pitchFamily="18" charset="-127"/>
              <a:ea typeface="서울남산체 B" panose="02020503020101020101" pitchFamily="18" charset="-127"/>
            </a:endParaRPr>
          </a:p>
          <a:p>
            <a:r>
              <a:rPr lang="ko-KR" altLang="en-US" dirty="0" smtClean="0">
                <a:solidFill>
                  <a:schemeClr val="bg1">
                    <a:lumMod val="95000"/>
                  </a:schemeClr>
                </a:solidFill>
                <a:latin typeface="서울남산체 B" panose="02020503020101020101" pitchFamily="18" charset="-127"/>
                <a:ea typeface="서울남산체 B" panose="02020503020101020101" pitchFamily="18" charset="-127"/>
              </a:rPr>
              <a:t>심장박동수를 </a:t>
            </a:r>
            <a:r>
              <a:rPr lang="ko-KR" altLang="en-US" dirty="0">
                <a:solidFill>
                  <a:schemeClr val="bg1">
                    <a:lumMod val="95000"/>
                  </a:schemeClr>
                </a:solidFill>
                <a:latin typeface="서울남산체 B" panose="02020503020101020101" pitchFamily="18" charset="-127"/>
                <a:ea typeface="서울남산체 B" panose="02020503020101020101" pitchFamily="18" charset="-127"/>
              </a:rPr>
              <a:t>관찰하는 기기를 </a:t>
            </a:r>
            <a:r>
              <a:rPr lang="ko-KR" altLang="en-US" dirty="0" smtClean="0">
                <a:solidFill>
                  <a:schemeClr val="bg1">
                    <a:lumMod val="95000"/>
                  </a:schemeClr>
                </a:solidFill>
                <a:latin typeface="서울남산체 B" panose="02020503020101020101" pitchFamily="18" charset="-127"/>
                <a:ea typeface="서울남산체 B" panose="02020503020101020101" pitchFamily="18" charset="-127"/>
              </a:rPr>
              <a:t>만들 </a:t>
            </a:r>
            <a:r>
              <a:rPr lang="ko-KR" altLang="en-US" dirty="0">
                <a:solidFill>
                  <a:schemeClr val="bg1">
                    <a:lumMod val="95000"/>
                  </a:schemeClr>
                </a:solidFill>
                <a:latin typeface="서울남산체 B" panose="02020503020101020101" pitchFamily="18" charset="-127"/>
                <a:ea typeface="서울남산체 B" panose="02020503020101020101" pitchFamily="18" charset="-127"/>
              </a:rPr>
              <a:t>수 있으며 </a:t>
            </a:r>
            <a:endParaRPr lang="en-US" altLang="ko-KR" dirty="0" smtClean="0">
              <a:solidFill>
                <a:schemeClr val="bg1">
                  <a:lumMod val="95000"/>
                </a:schemeClr>
              </a:solidFill>
              <a:latin typeface="서울남산체 B" panose="02020503020101020101" pitchFamily="18" charset="-127"/>
              <a:ea typeface="서울남산체 B" panose="02020503020101020101" pitchFamily="18" charset="-127"/>
            </a:endParaRPr>
          </a:p>
          <a:p>
            <a:r>
              <a:rPr lang="ko-KR" altLang="en-US" dirty="0" smtClean="0">
                <a:solidFill>
                  <a:schemeClr val="bg1">
                    <a:lumMod val="95000"/>
                  </a:schemeClr>
                </a:solidFill>
                <a:latin typeface="서울남산체 B" panose="02020503020101020101" pitchFamily="18" charset="-127"/>
                <a:ea typeface="서울남산체 B" panose="02020503020101020101" pitchFamily="18" charset="-127"/>
              </a:rPr>
              <a:t>블루투스</a:t>
            </a:r>
            <a:r>
              <a:rPr lang="en-US" altLang="ko-KR" dirty="0">
                <a:solidFill>
                  <a:schemeClr val="bg1">
                    <a:lumMod val="95000"/>
                  </a:schemeClr>
                </a:solidFill>
                <a:latin typeface="서울남산체 B" panose="02020503020101020101" pitchFamily="18" charset="-127"/>
                <a:ea typeface="서울남산체 B" panose="02020503020101020101" pitchFamily="18" charset="-127"/>
              </a:rPr>
              <a:t>, </a:t>
            </a:r>
            <a:r>
              <a:rPr lang="ko-KR" altLang="en-US" dirty="0">
                <a:solidFill>
                  <a:schemeClr val="bg1">
                    <a:lumMod val="95000"/>
                  </a:schemeClr>
                </a:solidFill>
                <a:latin typeface="서울남산체 B" panose="02020503020101020101" pitchFamily="18" charset="-127"/>
                <a:ea typeface="서울남산체 B" panose="02020503020101020101" pitchFamily="18" charset="-127"/>
              </a:rPr>
              <a:t>와이파이 모듈 등과 연동하면 </a:t>
            </a:r>
            <a:endParaRPr lang="en-US" altLang="ko-KR" dirty="0" smtClean="0">
              <a:solidFill>
                <a:schemeClr val="bg1">
                  <a:lumMod val="95000"/>
                </a:schemeClr>
              </a:solidFill>
              <a:latin typeface="서울남산체 B" panose="02020503020101020101" pitchFamily="18" charset="-127"/>
              <a:ea typeface="서울남산체 B" panose="02020503020101020101" pitchFamily="18" charset="-127"/>
            </a:endParaRPr>
          </a:p>
          <a:p>
            <a:r>
              <a:rPr lang="ko-KR" altLang="en-US" dirty="0" smtClean="0">
                <a:solidFill>
                  <a:schemeClr val="bg1">
                    <a:lumMod val="95000"/>
                  </a:schemeClr>
                </a:solidFill>
                <a:latin typeface="서울남산체 B" panose="02020503020101020101" pitchFamily="18" charset="-127"/>
                <a:ea typeface="서울남산체 B" panose="02020503020101020101" pitchFamily="18" charset="-127"/>
              </a:rPr>
              <a:t>스마트폰 </a:t>
            </a:r>
            <a:r>
              <a:rPr lang="ko-KR" altLang="en-US" dirty="0">
                <a:solidFill>
                  <a:schemeClr val="bg1">
                    <a:lumMod val="95000"/>
                  </a:schemeClr>
                </a:solidFill>
                <a:latin typeface="서울남산체 B" panose="02020503020101020101" pitchFamily="18" charset="-127"/>
                <a:ea typeface="서울남산체 B" panose="02020503020101020101" pitchFamily="18" charset="-127"/>
              </a:rPr>
              <a:t>등과 연동해서 </a:t>
            </a:r>
            <a:endParaRPr lang="en-US" altLang="ko-KR" dirty="0" smtClean="0">
              <a:solidFill>
                <a:schemeClr val="bg1">
                  <a:lumMod val="95000"/>
                </a:schemeClr>
              </a:solidFill>
              <a:latin typeface="서울남산체 B" panose="02020503020101020101" pitchFamily="18" charset="-127"/>
              <a:ea typeface="서울남산체 B" panose="02020503020101020101" pitchFamily="18" charset="-127"/>
            </a:endParaRPr>
          </a:p>
          <a:p>
            <a:r>
              <a:rPr lang="ko-KR" altLang="en-US" dirty="0" smtClean="0">
                <a:solidFill>
                  <a:schemeClr val="bg1">
                    <a:lumMod val="95000"/>
                  </a:schemeClr>
                </a:solidFill>
                <a:latin typeface="서울남산체 B" panose="02020503020101020101" pitchFamily="18" charset="-127"/>
                <a:ea typeface="서울남산체 B" panose="02020503020101020101" pitchFamily="18" charset="-127"/>
              </a:rPr>
              <a:t>건강관리 </a:t>
            </a:r>
            <a:r>
              <a:rPr lang="ko-KR" altLang="en-US" dirty="0">
                <a:solidFill>
                  <a:schemeClr val="bg1">
                    <a:lumMod val="95000"/>
                  </a:schemeClr>
                </a:solidFill>
                <a:latin typeface="서울남산체 B" panose="02020503020101020101" pitchFamily="18" charset="-127"/>
                <a:ea typeface="서울남산체 B" panose="02020503020101020101" pitchFamily="18" charset="-127"/>
              </a:rPr>
              <a:t>기능을 하는 앱을 만들 수도 있습니다</a:t>
            </a:r>
            <a:r>
              <a:rPr lang="en-US" altLang="ko-KR" dirty="0">
                <a:solidFill>
                  <a:schemeClr val="bg1">
                    <a:lumMod val="95000"/>
                  </a:schemeClr>
                </a:solidFill>
                <a:latin typeface="서울남산체 B" panose="02020503020101020101" pitchFamily="18" charset="-127"/>
                <a:ea typeface="서울남산체 B" panose="02020503020101020101" pitchFamily="18" charset="-127"/>
              </a:rPr>
              <a:t>. </a:t>
            </a:r>
            <a:endParaRPr lang="ko-KR" altLang="en-US" dirty="0">
              <a:solidFill>
                <a:schemeClr val="bg1">
                  <a:lumMod val="95000"/>
                </a:schemeClr>
              </a:solidFill>
              <a:latin typeface="서울남산체 B" panose="02020503020101020101" pitchFamily="18" charset="-127"/>
              <a:ea typeface="서울남산체 B" panose="020205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4632471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push dir="u"/>
      </p:transition>
    </mc:Choice>
    <mc:Fallback xmlns="">
      <p:transition spd="slow">
        <p:push dir="u"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그룹 2"/>
          <p:cNvGrpSpPr/>
          <p:nvPr/>
        </p:nvGrpSpPr>
        <p:grpSpPr>
          <a:xfrm>
            <a:off x="1384072" y="2309115"/>
            <a:ext cx="6351258" cy="1302665"/>
            <a:chOff x="1384072" y="1305068"/>
            <a:chExt cx="6351258" cy="1302665"/>
          </a:xfrm>
        </p:grpSpPr>
        <p:sp>
          <p:nvSpPr>
            <p:cNvPr id="4" name="텍스트 상자 3"/>
            <p:cNvSpPr txBox="1"/>
            <p:nvPr/>
          </p:nvSpPr>
          <p:spPr>
            <a:xfrm>
              <a:off x="1384072" y="1736725"/>
              <a:ext cx="6351258" cy="87100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kumimoji="1" lang="ko-KR" altLang="en-US" sz="4400" b="1" spc="-80" dirty="0" smtClean="0">
                  <a:solidFill>
                    <a:schemeClr val="bg1"/>
                  </a:solidFill>
                  <a:latin typeface="08서울남산체 B" panose="02020603020101020101" pitchFamily="18" charset="-127"/>
                  <a:ea typeface="08서울남산체 B" panose="02020603020101020101" pitchFamily="18" charset="-127"/>
                  <a:cs typeface="Noto Sans CJK KR" charset="-127"/>
                </a:rPr>
                <a:t>센서 원리</a:t>
              </a:r>
              <a:endParaRPr kumimoji="1" lang="ko-KR" altLang="en-US" sz="4400" b="1" spc="-80" dirty="0">
                <a:solidFill>
                  <a:schemeClr val="bg1"/>
                </a:solidFill>
                <a:latin typeface="08서울남산체 B" panose="02020603020101020101" pitchFamily="18" charset="-127"/>
                <a:ea typeface="08서울남산체 B" panose="02020603020101020101" pitchFamily="18" charset="-127"/>
                <a:cs typeface="Noto Sans CJK KR" charset="-127"/>
              </a:endParaRPr>
            </a:p>
          </p:txBody>
        </p:sp>
        <p:sp>
          <p:nvSpPr>
            <p:cNvPr id="5" name="텍스트 상자 4"/>
            <p:cNvSpPr txBox="1"/>
            <p:nvPr/>
          </p:nvSpPr>
          <p:spPr>
            <a:xfrm>
              <a:off x="1384072" y="1305068"/>
              <a:ext cx="1083951" cy="5447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kumimoji="1" lang="en-US" altLang="ko-KR" sz="2400" b="1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08서울남산체 B" panose="02020603020101020101" pitchFamily="18" charset="-127"/>
                  <a:ea typeface="08서울남산체 B" panose="02020603020101020101" pitchFamily="18" charset="-127"/>
                  <a:cs typeface="Noto Sans CJK KR" charset="-127"/>
                </a:rPr>
                <a:t>1. </a:t>
              </a:r>
              <a:r>
                <a:rPr kumimoji="1" lang="ko-KR" altLang="en-US" sz="2400" b="1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08서울남산체 B" panose="02020603020101020101" pitchFamily="18" charset="-127"/>
                  <a:ea typeface="08서울남산체 B" panose="02020603020101020101" pitchFamily="18" charset="-127"/>
                  <a:cs typeface="Noto Sans CJK KR" charset="-127"/>
                </a:rPr>
                <a:t>센서</a:t>
              </a:r>
              <a:endParaRPr kumimoji="1" lang="ko-KR" altLang="en-US" sz="24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08서울남산체 B" panose="02020603020101020101" pitchFamily="18" charset="-127"/>
                <a:ea typeface="08서울남산체 B" panose="02020603020101020101" pitchFamily="18" charset="-127"/>
                <a:cs typeface="Noto Sans CJK KR" charset="-127"/>
              </a:endParaRPr>
            </a:p>
          </p:txBody>
        </p:sp>
      </p:grpSp>
      <p:sp>
        <p:nvSpPr>
          <p:cNvPr id="2" name="직사각형 1"/>
          <p:cNvSpPr/>
          <p:nvPr/>
        </p:nvSpPr>
        <p:spPr>
          <a:xfrm>
            <a:off x="1487488" y="4132729"/>
            <a:ext cx="4608512" cy="45719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rgbClr val="B6B5B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08서울남산체 B" panose="02020603020101020101" pitchFamily="18" charset="-127"/>
              <a:ea typeface="08서울남산체 B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054388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push dir="u"/>
      </p:transition>
    </mc:Choice>
    <mc:Fallback xmlns="">
      <p:transition spd="slow">
        <p:push dir="u"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/>
          <p:cNvSpPr txBox="1"/>
          <p:nvPr/>
        </p:nvSpPr>
        <p:spPr>
          <a:xfrm>
            <a:off x="362786" y="4105835"/>
            <a:ext cx="11072438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 smtClean="0">
                <a:solidFill>
                  <a:schemeClr val="bg1">
                    <a:lumMod val="95000"/>
                  </a:schemeClr>
                </a:solidFill>
                <a:latin typeface="서울남산체 B" panose="02020503020101020101" pitchFamily="18" charset="-127"/>
                <a:ea typeface="서울남산체 B" panose="02020503020101020101" pitchFamily="18" charset="-127"/>
              </a:rPr>
              <a:t>가운데 </a:t>
            </a:r>
            <a:r>
              <a:rPr lang="en-US" altLang="ko-KR" dirty="0">
                <a:solidFill>
                  <a:schemeClr val="bg1">
                    <a:lumMod val="95000"/>
                  </a:schemeClr>
                </a:solidFill>
                <a:latin typeface="서울남산체 B" panose="02020503020101020101" pitchFamily="18" charset="-127"/>
                <a:ea typeface="서울남산체 B" panose="02020503020101020101" pitchFamily="18" charset="-127"/>
              </a:rPr>
              <a:t>LED </a:t>
            </a:r>
            <a:r>
              <a:rPr lang="ko-KR" altLang="en-US" dirty="0">
                <a:solidFill>
                  <a:schemeClr val="bg1">
                    <a:lumMod val="95000"/>
                  </a:schemeClr>
                </a:solidFill>
                <a:latin typeface="서울남산체 B" panose="02020503020101020101" pitchFamily="18" charset="-127"/>
                <a:ea typeface="서울남산체 B" panose="02020503020101020101" pitchFamily="18" charset="-127"/>
              </a:rPr>
              <a:t>에서 밝은 녹색의 빛이 나오고 바로 아래 반사되는 빛을 감지하는 빛 감지 센서가 </a:t>
            </a:r>
            <a:r>
              <a:rPr lang="ko-KR" altLang="en-US" dirty="0" smtClean="0">
                <a:solidFill>
                  <a:schemeClr val="bg1">
                    <a:lumMod val="95000"/>
                  </a:schemeClr>
                </a:solidFill>
                <a:latin typeface="서울남산체 B" panose="02020503020101020101" pitchFamily="18" charset="-127"/>
                <a:ea typeface="서울남산체 B" panose="02020503020101020101" pitchFamily="18" charset="-127"/>
              </a:rPr>
              <a:t>있다</a:t>
            </a:r>
            <a:r>
              <a:rPr lang="en-US" altLang="ko-KR" dirty="0" smtClean="0">
                <a:solidFill>
                  <a:schemeClr val="bg1">
                    <a:lumMod val="95000"/>
                  </a:schemeClr>
                </a:solidFill>
                <a:latin typeface="서울남산체 B" panose="02020503020101020101" pitchFamily="18" charset="-127"/>
                <a:ea typeface="서울남산체 B" panose="02020503020101020101" pitchFamily="18" charset="-127"/>
              </a:rPr>
              <a:t>.</a:t>
            </a:r>
          </a:p>
          <a:p>
            <a:pPr algn="ctr"/>
            <a:r>
              <a:rPr lang="en-US" altLang="ko-KR" dirty="0">
                <a:solidFill>
                  <a:schemeClr val="bg1">
                    <a:lumMod val="95000"/>
                  </a:schemeClr>
                </a:solidFill>
                <a:latin typeface="서울남산체 B" panose="02020503020101020101" pitchFamily="18" charset="-127"/>
                <a:ea typeface="서울남산체 B" panose="02020503020101020101" pitchFamily="18" charset="-127"/>
              </a:rPr>
              <a:t> </a:t>
            </a:r>
            <a:endParaRPr lang="en-US" altLang="ko-KR" dirty="0" smtClean="0">
              <a:solidFill>
                <a:schemeClr val="bg1">
                  <a:lumMod val="95000"/>
                </a:schemeClr>
              </a:solidFill>
              <a:latin typeface="서울남산체 B" panose="02020503020101020101" pitchFamily="18" charset="-127"/>
              <a:ea typeface="서울남산체 B" panose="02020503020101020101" pitchFamily="18" charset="-127"/>
            </a:endParaRPr>
          </a:p>
          <a:p>
            <a:pPr algn="ctr"/>
            <a:r>
              <a:rPr lang="ko-KR" altLang="en-US" dirty="0">
                <a:solidFill>
                  <a:schemeClr val="bg1">
                    <a:lumMod val="95000"/>
                  </a:schemeClr>
                </a:solidFill>
                <a:latin typeface="서울남산체 B" panose="02020503020101020101" pitchFamily="18" charset="-127"/>
                <a:ea typeface="서울남산체 B" panose="02020503020101020101" pitchFamily="18" charset="-127"/>
              </a:rPr>
              <a:t>손가락</a:t>
            </a:r>
            <a:r>
              <a:rPr lang="en-US" altLang="ko-KR" dirty="0">
                <a:solidFill>
                  <a:schemeClr val="bg1">
                    <a:lumMod val="95000"/>
                  </a:schemeClr>
                </a:solidFill>
                <a:latin typeface="서울남산체 B" panose="02020503020101020101" pitchFamily="18" charset="-127"/>
                <a:ea typeface="서울남산체 B" panose="02020503020101020101" pitchFamily="18" charset="-127"/>
              </a:rPr>
              <a:t>, </a:t>
            </a:r>
            <a:r>
              <a:rPr lang="ko-KR" altLang="en-US" dirty="0">
                <a:solidFill>
                  <a:schemeClr val="bg1">
                    <a:lumMod val="95000"/>
                  </a:schemeClr>
                </a:solidFill>
                <a:latin typeface="서울남산체 B" panose="02020503020101020101" pitchFamily="18" charset="-127"/>
                <a:ea typeface="서울남산체 B" panose="02020503020101020101" pitchFamily="18" charset="-127"/>
              </a:rPr>
              <a:t>귀의 </a:t>
            </a:r>
            <a:r>
              <a:rPr lang="ko-KR" altLang="en-US" dirty="0" smtClean="0">
                <a:solidFill>
                  <a:schemeClr val="bg1">
                    <a:lumMod val="95000"/>
                  </a:schemeClr>
                </a:solidFill>
                <a:latin typeface="서울남산체 B" panose="02020503020101020101" pitchFamily="18" charset="-127"/>
                <a:ea typeface="서울남산체 B" panose="02020503020101020101" pitchFamily="18" charset="-127"/>
              </a:rPr>
              <a:t>미세 혈관에 </a:t>
            </a:r>
            <a:r>
              <a:rPr lang="ko-KR" altLang="en-US" dirty="0" smtClean="0">
                <a:solidFill>
                  <a:schemeClr val="bg1">
                    <a:lumMod val="95000"/>
                  </a:schemeClr>
                </a:solidFill>
                <a:latin typeface="서울남산체 B" panose="02020503020101020101" pitchFamily="18" charset="-127"/>
                <a:ea typeface="서울남산체 B" panose="02020503020101020101" pitchFamily="18" charset="-127"/>
              </a:rPr>
              <a:t>빛을 </a:t>
            </a:r>
            <a:r>
              <a:rPr lang="ko-KR" altLang="en-US" dirty="0">
                <a:solidFill>
                  <a:schemeClr val="bg1">
                    <a:lumMod val="95000"/>
                  </a:schemeClr>
                </a:solidFill>
                <a:latin typeface="서울남산체 B" panose="02020503020101020101" pitchFamily="18" charset="-127"/>
                <a:ea typeface="서울남산체 B" panose="02020503020101020101" pitchFamily="18" charset="-127"/>
              </a:rPr>
              <a:t>보내어 반사되는 빛의 양을 감지하면</a:t>
            </a:r>
            <a:br>
              <a:rPr lang="ko-KR" altLang="en-US" dirty="0">
                <a:solidFill>
                  <a:schemeClr val="bg1">
                    <a:lumMod val="95000"/>
                  </a:schemeClr>
                </a:solidFill>
                <a:latin typeface="서울남산체 B" panose="02020503020101020101" pitchFamily="18" charset="-127"/>
                <a:ea typeface="서울남산체 B" panose="02020503020101020101" pitchFamily="18" charset="-127"/>
              </a:rPr>
            </a:br>
            <a:r>
              <a:rPr lang="ko-KR" altLang="en-US" dirty="0">
                <a:solidFill>
                  <a:schemeClr val="bg1">
                    <a:lumMod val="95000"/>
                  </a:schemeClr>
                </a:solidFill>
                <a:latin typeface="서울남산체 B" panose="02020503020101020101" pitchFamily="18" charset="-127"/>
                <a:ea typeface="서울남산체 B" panose="02020503020101020101" pitchFamily="18" charset="-127"/>
              </a:rPr>
              <a:t>변화하는 혈액의 흐름의 따라 빛의 양도 변화하는 것을 알 수 </a:t>
            </a:r>
            <a:r>
              <a:rPr lang="ko-KR" altLang="en-US" dirty="0" smtClean="0">
                <a:solidFill>
                  <a:schemeClr val="bg1">
                    <a:lumMod val="95000"/>
                  </a:schemeClr>
                </a:solidFill>
                <a:latin typeface="서울남산체 B" panose="02020503020101020101" pitchFamily="18" charset="-127"/>
                <a:ea typeface="서울남산체 B" panose="02020503020101020101" pitchFamily="18" charset="-127"/>
              </a:rPr>
              <a:t>있다</a:t>
            </a:r>
            <a:r>
              <a:rPr lang="en-US" altLang="ko-KR" dirty="0" smtClean="0">
                <a:solidFill>
                  <a:schemeClr val="bg1">
                    <a:lumMod val="95000"/>
                  </a:schemeClr>
                </a:solidFill>
                <a:latin typeface="서울남산체 B" panose="02020503020101020101" pitchFamily="18" charset="-127"/>
                <a:ea typeface="서울남산체 B" panose="02020503020101020101" pitchFamily="18" charset="-127"/>
              </a:rPr>
              <a:t>.</a:t>
            </a:r>
          </a:p>
          <a:p>
            <a:pPr algn="ctr"/>
            <a:endParaRPr lang="en-US" altLang="ko-KR" dirty="0" smtClean="0">
              <a:solidFill>
                <a:schemeClr val="bg1">
                  <a:lumMod val="95000"/>
                </a:schemeClr>
              </a:solidFill>
              <a:latin typeface="서울남산체 B" panose="02020503020101020101" pitchFamily="18" charset="-127"/>
              <a:ea typeface="서울남산체 B" panose="02020503020101020101" pitchFamily="18" charset="-127"/>
            </a:endParaRPr>
          </a:p>
          <a:p>
            <a:pPr algn="ctr"/>
            <a:r>
              <a:rPr lang="ko-KR" altLang="en-US" dirty="0" smtClean="0">
                <a:solidFill>
                  <a:schemeClr val="bg1">
                    <a:lumMod val="95000"/>
                  </a:schemeClr>
                </a:solidFill>
                <a:latin typeface="서울남산체 B" panose="02020503020101020101" pitchFamily="18" charset="-127"/>
                <a:ea typeface="서울남산체 B" panose="02020503020101020101" pitchFamily="18" charset="-127"/>
              </a:rPr>
              <a:t>고로 </a:t>
            </a:r>
            <a:r>
              <a:rPr lang="ko-KR" altLang="en-US" dirty="0">
                <a:solidFill>
                  <a:schemeClr val="bg1">
                    <a:lumMod val="95000"/>
                  </a:schemeClr>
                </a:solidFill>
                <a:latin typeface="서울남산체 B" panose="02020503020101020101" pitchFamily="18" charset="-127"/>
                <a:ea typeface="서울남산체 B" panose="02020503020101020101" pitchFamily="18" charset="-127"/>
              </a:rPr>
              <a:t>손가락</a:t>
            </a:r>
            <a:r>
              <a:rPr lang="en-US" altLang="ko-KR" dirty="0">
                <a:solidFill>
                  <a:schemeClr val="bg1">
                    <a:lumMod val="95000"/>
                  </a:schemeClr>
                </a:solidFill>
                <a:latin typeface="서울남산체 B" panose="02020503020101020101" pitchFamily="18" charset="-127"/>
                <a:ea typeface="서울남산체 B" panose="02020503020101020101" pitchFamily="18" charset="-127"/>
              </a:rPr>
              <a:t>, </a:t>
            </a:r>
            <a:r>
              <a:rPr lang="ko-KR" altLang="en-US" dirty="0">
                <a:solidFill>
                  <a:schemeClr val="bg1">
                    <a:lumMod val="95000"/>
                  </a:schemeClr>
                </a:solidFill>
                <a:latin typeface="서울남산체 B" panose="02020503020101020101" pitchFamily="18" charset="-127"/>
                <a:ea typeface="서울남산체 B" panose="02020503020101020101" pitchFamily="18" charset="-127"/>
              </a:rPr>
              <a:t>귀 등 </a:t>
            </a:r>
            <a:r>
              <a:rPr lang="ko-KR" altLang="en-US" dirty="0" smtClean="0">
                <a:solidFill>
                  <a:schemeClr val="bg1">
                    <a:lumMod val="95000"/>
                  </a:schemeClr>
                </a:solidFill>
                <a:latin typeface="서울남산체 B" panose="02020503020101020101" pitchFamily="18" charset="-127"/>
                <a:ea typeface="서울남산체 B" panose="02020503020101020101" pitchFamily="18" charset="-127"/>
              </a:rPr>
              <a:t>심장박동에 </a:t>
            </a:r>
            <a:r>
              <a:rPr lang="ko-KR" altLang="en-US" dirty="0">
                <a:solidFill>
                  <a:schemeClr val="bg1">
                    <a:lumMod val="95000"/>
                  </a:schemeClr>
                </a:solidFill>
                <a:latin typeface="서울남산체 B" panose="02020503020101020101" pitchFamily="18" charset="-127"/>
                <a:ea typeface="서울남산체 B" panose="02020503020101020101" pitchFamily="18" charset="-127"/>
              </a:rPr>
              <a:t>따라 혈류의 변화가 잘 보이는 부위에서 더욱 잘 작동 </a:t>
            </a:r>
            <a:r>
              <a:rPr lang="ko-KR" altLang="en-US" dirty="0" smtClean="0">
                <a:solidFill>
                  <a:schemeClr val="bg1">
                    <a:lumMod val="95000"/>
                  </a:schemeClr>
                </a:solidFill>
                <a:latin typeface="서울남산체 B" panose="02020503020101020101" pitchFamily="18" charset="-127"/>
                <a:ea typeface="서울남산체 B" panose="02020503020101020101" pitchFamily="18" charset="-127"/>
              </a:rPr>
              <a:t>하게 된다</a:t>
            </a:r>
            <a:r>
              <a:rPr lang="en-US" altLang="ko-KR" dirty="0" smtClean="0">
                <a:solidFill>
                  <a:schemeClr val="bg1">
                    <a:lumMod val="95000"/>
                  </a:schemeClr>
                </a:solidFill>
                <a:latin typeface="서울남산체 B" panose="02020503020101020101" pitchFamily="18" charset="-127"/>
                <a:ea typeface="서울남산체 B" panose="02020503020101020101" pitchFamily="18" charset="-127"/>
              </a:rPr>
              <a:t>.</a:t>
            </a:r>
          </a:p>
          <a:p>
            <a:pPr algn="ctr"/>
            <a:r>
              <a:rPr lang="ko-KR" altLang="en-US" dirty="0">
                <a:solidFill>
                  <a:schemeClr val="bg1">
                    <a:lumMod val="95000"/>
                  </a:schemeClr>
                </a:solidFill>
                <a:latin typeface="서울남산체 B" panose="02020503020101020101" pitchFamily="18" charset="-127"/>
                <a:ea typeface="서울남산체 B" panose="02020503020101020101" pitchFamily="18" charset="-127"/>
              </a:rPr>
              <a:t/>
            </a:r>
            <a:br>
              <a:rPr lang="ko-KR" altLang="en-US" dirty="0">
                <a:solidFill>
                  <a:schemeClr val="bg1">
                    <a:lumMod val="95000"/>
                  </a:schemeClr>
                </a:solidFill>
                <a:latin typeface="서울남산체 B" panose="02020503020101020101" pitchFamily="18" charset="-127"/>
                <a:ea typeface="서울남산체 B" panose="02020503020101020101" pitchFamily="18" charset="-127"/>
              </a:rPr>
            </a:br>
            <a:r>
              <a:rPr lang="ko-KR" altLang="en-US" dirty="0">
                <a:solidFill>
                  <a:schemeClr val="bg1">
                    <a:lumMod val="95000"/>
                  </a:schemeClr>
                </a:solidFill>
                <a:latin typeface="서울남산체 B" panose="02020503020101020101" pitchFamily="18" charset="-127"/>
                <a:ea typeface="서울남산체 B" panose="02020503020101020101" pitchFamily="18" charset="-127"/>
              </a:rPr>
              <a:t>이런 원리를 통해 맥박을 측정할 수 있게 됩니다</a:t>
            </a:r>
            <a:r>
              <a:rPr lang="en-US" altLang="ko-KR" dirty="0" smtClean="0">
                <a:solidFill>
                  <a:schemeClr val="bg1">
                    <a:lumMod val="95000"/>
                  </a:schemeClr>
                </a:solidFill>
                <a:latin typeface="서울남산체 B" panose="02020503020101020101" pitchFamily="18" charset="-127"/>
                <a:ea typeface="서울남산체 B" panose="02020503020101020101" pitchFamily="18" charset="-127"/>
              </a:rPr>
              <a:t>.</a:t>
            </a:r>
            <a:endParaRPr lang="ko-KR" altLang="en-US" dirty="0">
              <a:solidFill>
                <a:schemeClr val="bg1">
                  <a:lumMod val="95000"/>
                </a:schemeClr>
              </a:solidFill>
              <a:latin typeface="서울남산체 B" panose="02020503020101020101" pitchFamily="18" charset="-127"/>
              <a:ea typeface="서울남산체 B" panose="02020503020101020101" pitchFamily="18" charset="-127"/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6200" b="100000" l="0" r="92200">
                        <a14:foregroundMark x1="27400" y1="81200" x2="27400" y2="81200"/>
                        <a14:foregroundMark x1="30600" y1="74400" x2="30600" y2="74400"/>
                        <a14:foregroundMark x1="33600" y1="69800" x2="33600" y2="69800"/>
                        <a14:foregroundMark x1="32800" y1="66400" x2="27600" y2="77600"/>
                        <a14:foregroundMark x1="34400" y1="65800" x2="37000" y2="572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16481" y="530628"/>
            <a:ext cx="2877477" cy="2877477"/>
          </a:xfrm>
          <a:prstGeom prst="rect">
            <a:avLst/>
          </a:prstGeom>
        </p:spPr>
      </p:pic>
      <p:pic>
        <p:nvPicPr>
          <p:cNvPr id="4" name="그림 3"/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31667" b="100000" l="15500" r="92167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23534" y="-356878"/>
            <a:ext cx="3594457" cy="35944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25836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push dir="u"/>
      </p:transition>
    </mc:Choice>
    <mc:Fallback xmlns="">
      <p:transition spd="slow">
        <p:push dir="u"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/>
          <p:cNvSpPr txBox="1"/>
          <p:nvPr/>
        </p:nvSpPr>
        <p:spPr>
          <a:xfrm>
            <a:off x="362786" y="4105835"/>
            <a:ext cx="11072438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 smtClean="0">
                <a:solidFill>
                  <a:schemeClr val="bg1">
                    <a:lumMod val="95000"/>
                  </a:schemeClr>
                </a:solidFill>
                <a:latin typeface="서울남산체 B" panose="02020503020101020101" pitchFamily="18" charset="-127"/>
                <a:ea typeface="서울남산체 B" panose="02020503020101020101" pitchFamily="18" charset="-127"/>
              </a:rPr>
              <a:t>초록색이 </a:t>
            </a:r>
            <a:r>
              <a:rPr lang="ko-KR" altLang="en-US" dirty="0">
                <a:solidFill>
                  <a:schemeClr val="bg1">
                    <a:lumMod val="95000"/>
                  </a:schemeClr>
                </a:solidFill>
                <a:latin typeface="서울남산체 B" panose="02020503020101020101" pitchFamily="18" charset="-127"/>
                <a:ea typeface="서울남산체 B" panose="02020503020101020101" pitchFamily="18" charset="-127"/>
              </a:rPr>
              <a:t>가장 인간의 피부를 잘 통과시키기 </a:t>
            </a:r>
            <a:r>
              <a:rPr lang="ko-KR" altLang="en-US" dirty="0" smtClean="0">
                <a:solidFill>
                  <a:schemeClr val="bg1">
                    <a:lumMod val="95000"/>
                  </a:schemeClr>
                </a:solidFill>
                <a:latin typeface="서울남산체 B" panose="02020503020101020101" pitchFamily="18" charset="-127"/>
                <a:ea typeface="서울남산체 B" panose="02020503020101020101" pitchFamily="18" charset="-127"/>
              </a:rPr>
              <a:t>때문에 초록색 </a:t>
            </a:r>
            <a:r>
              <a:rPr lang="en-US" altLang="ko-KR" dirty="0" smtClean="0">
                <a:solidFill>
                  <a:schemeClr val="bg1">
                    <a:lumMod val="95000"/>
                  </a:schemeClr>
                </a:solidFill>
                <a:latin typeface="서울남산체 B" panose="02020503020101020101" pitchFamily="18" charset="-127"/>
                <a:ea typeface="서울남산체 B" panose="02020503020101020101" pitchFamily="18" charset="-127"/>
              </a:rPr>
              <a:t>LED</a:t>
            </a:r>
            <a:r>
              <a:rPr lang="ko-KR" altLang="en-US" dirty="0" smtClean="0">
                <a:solidFill>
                  <a:schemeClr val="bg1">
                    <a:lumMod val="95000"/>
                  </a:schemeClr>
                </a:solidFill>
                <a:latin typeface="서울남산체 B" panose="02020503020101020101" pitchFamily="18" charset="-127"/>
                <a:ea typeface="서울남산체 B" panose="02020503020101020101" pitchFamily="18" charset="-127"/>
              </a:rPr>
              <a:t>를 사용한다</a:t>
            </a:r>
            <a:r>
              <a:rPr lang="en-US" altLang="ko-KR" dirty="0" smtClean="0">
                <a:solidFill>
                  <a:schemeClr val="bg1">
                    <a:lumMod val="95000"/>
                  </a:schemeClr>
                </a:solidFill>
                <a:latin typeface="서울남산체 B" panose="02020503020101020101" pitchFamily="18" charset="-127"/>
                <a:ea typeface="서울남산체 B" panose="02020503020101020101" pitchFamily="18" charset="-127"/>
              </a:rPr>
              <a:t>.</a:t>
            </a:r>
          </a:p>
          <a:p>
            <a:pPr algn="ctr"/>
            <a:endParaRPr lang="en-US" altLang="ko-KR" dirty="0">
              <a:solidFill>
                <a:schemeClr val="bg1">
                  <a:lumMod val="95000"/>
                </a:schemeClr>
              </a:solidFill>
              <a:latin typeface="서울남산체 B" panose="02020503020101020101" pitchFamily="18" charset="-127"/>
              <a:ea typeface="서울남산체 B" panose="02020503020101020101" pitchFamily="18" charset="-127"/>
            </a:endParaRPr>
          </a:p>
          <a:p>
            <a:pPr algn="ctr"/>
            <a:r>
              <a:rPr lang="ko-KR" altLang="en-US" dirty="0" smtClean="0">
                <a:solidFill>
                  <a:schemeClr val="bg1">
                    <a:lumMod val="95000"/>
                  </a:schemeClr>
                </a:solidFill>
                <a:latin typeface="서울남산체 B" panose="02020503020101020101" pitchFamily="18" charset="-127"/>
                <a:ea typeface="서울남산체 B" panose="02020503020101020101" pitchFamily="18" charset="-127"/>
              </a:rPr>
              <a:t>심장이 펌프질을 하면 혈류의 양이 순간적으로 많아지고 혈류 안의 혈구가 빛을 흡수하여</a:t>
            </a:r>
            <a:endParaRPr lang="en-US" altLang="ko-KR" dirty="0" smtClean="0">
              <a:solidFill>
                <a:schemeClr val="bg1">
                  <a:lumMod val="95000"/>
                </a:schemeClr>
              </a:solidFill>
              <a:latin typeface="서울남산체 B" panose="02020503020101020101" pitchFamily="18" charset="-127"/>
              <a:ea typeface="서울남산체 B" panose="02020503020101020101" pitchFamily="18" charset="-127"/>
            </a:endParaRPr>
          </a:p>
          <a:p>
            <a:pPr algn="ctr"/>
            <a:r>
              <a:rPr lang="ko-KR" altLang="en-US" dirty="0" smtClean="0">
                <a:solidFill>
                  <a:schemeClr val="bg1">
                    <a:lumMod val="95000"/>
                  </a:schemeClr>
                </a:solidFill>
                <a:latin typeface="서울남산체 B" panose="02020503020101020101" pitchFamily="18" charset="-127"/>
                <a:ea typeface="서울남산체 B" panose="02020503020101020101" pitchFamily="18" charset="-127"/>
              </a:rPr>
              <a:t>반사되는 빛의 양이 줄어들게 됩니다</a:t>
            </a:r>
            <a:r>
              <a:rPr lang="en-US" altLang="ko-KR" dirty="0" smtClean="0">
                <a:solidFill>
                  <a:schemeClr val="bg1">
                    <a:lumMod val="95000"/>
                  </a:schemeClr>
                </a:solidFill>
                <a:latin typeface="서울남산체 B" panose="02020503020101020101" pitchFamily="18" charset="-127"/>
                <a:ea typeface="서울남산체 B" panose="02020503020101020101" pitchFamily="18" charset="-127"/>
              </a:rPr>
              <a:t>.</a:t>
            </a:r>
          </a:p>
          <a:p>
            <a:pPr algn="ctr"/>
            <a:endParaRPr lang="en-US" altLang="ko-KR" dirty="0">
              <a:solidFill>
                <a:schemeClr val="bg1">
                  <a:lumMod val="95000"/>
                </a:schemeClr>
              </a:solidFill>
              <a:latin typeface="서울남산체 B" panose="02020503020101020101" pitchFamily="18" charset="-127"/>
              <a:ea typeface="서울남산체 B" panose="02020503020101020101" pitchFamily="18" charset="-127"/>
            </a:endParaRPr>
          </a:p>
          <a:p>
            <a:pPr algn="ctr"/>
            <a:r>
              <a:rPr lang="ko-KR" altLang="en-US" dirty="0" smtClean="0">
                <a:solidFill>
                  <a:schemeClr val="bg1">
                    <a:lumMod val="95000"/>
                  </a:schemeClr>
                </a:solidFill>
                <a:latin typeface="서울남산체 B" panose="02020503020101020101" pitchFamily="18" charset="-127"/>
                <a:ea typeface="서울남산체 B" panose="02020503020101020101" pitchFamily="18" charset="-127"/>
              </a:rPr>
              <a:t>반대로</a:t>
            </a:r>
            <a:r>
              <a:rPr lang="en-US" altLang="ko-KR" dirty="0" smtClean="0">
                <a:solidFill>
                  <a:schemeClr val="bg1">
                    <a:lumMod val="95000"/>
                  </a:schemeClr>
                </a:solidFill>
                <a:latin typeface="서울남산체 B" panose="02020503020101020101" pitchFamily="18" charset="-127"/>
                <a:ea typeface="서울남산체 B" panose="02020503020101020101" pitchFamily="18" charset="-127"/>
              </a:rPr>
              <a:t>, </a:t>
            </a:r>
            <a:r>
              <a:rPr lang="ko-KR" altLang="en-US" dirty="0" smtClean="0">
                <a:solidFill>
                  <a:schemeClr val="bg1">
                    <a:lumMod val="95000"/>
                  </a:schemeClr>
                </a:solidFill>
                <a:latin typeface="서울남산체 B" panose="02020503020101020101" pitchFamily="18" charset="-127"/>
                <a:ea typeface="서울남산체 B" panose="02020503020101020101" pitchFamily="18" charset="-127"/>
              </a:rPr>
              <a:t>혈류의 양이 줄어들면 마찬가지로 그 안에 있는 혈구도 적어져 빛을 적게 흡수하여</a:t>
            </a:r>
            <a:endParaRPr lang="en-US" altLang="ko-KR" dirty="0" smtClean="0">
              <a:solidFill>
                <a:schemeClr val="bg1">
                  <a:lumMod val="95000"/>
                </a:schemeClr>
              </a:solidFill>
              <a:latin typeface="서울남산체 B" panose="02020503020101020101" pitchFamily="18" charset="-127"/>
              <a:ea typeface="서울남산체 B" panose="02020503020101020101" pitchFamily="18" charset="-127"/>
            </a:endParaRPr>
          </a:p>
          <a:p>
            <a:pPr algn="ctr"/>
            <a:r>
              <a:rPr lang="ko-KR" altLang="en-US" dirty="0" smtClean="0">
                <a:solidFill>
                  <a:schemeClr val="bg1">
                    <a:lumMod val="95000"/>
                  </a:schemeClr>
                </a:solidFill>
                <a:latin typeface="서울남산체 B" panose="02020503020101020101" pitchFamily="18" charset="-127"/>
                <a:ea typeface="서울남산체 B" panose="02020503020101020101" pitchFamily="18" charset="-127"/>
              </a:rPr>
              <a:t>반사되는 빛의 양이 증가합니다</a:t>
            </a:r>
            <a:r>
              <a:rPr lang="en-US" altLang="ko-KR" dirty="0" smtClean="0">
                <a:solidFill>
                  <a:schemeClr val="bg1">
                    <a:lumMod val="95000"/>
                  </a:schemeClr>
                </a:solidFill>
                <a:latin typeface="서울남산체 B" panose="02020503020101020101" pitchFamily="18" charset="-127"/>
                <a:ea typeface="서울남산체 B" panose="02020503020101020101" pitchFamily="18" charset="-127"/>
              </a:rPr>
              <a:t>.</a:t>
            </a:r>
          </a:p>
          <a:p>
            <a:pPr algn="ctr"/>
            <a:endParaRPr lang="en-US" altLang="ko-KR" dirty="0">
              <a:solidFill>
                <a:schemeClr val="bg1">
                  <a:lumMod val="95000"/>
                </a:schemeClr>
              </a:solidFill>
              <a:latin typeface="서울남산체 B" panose="02020503020101020101" pitchFamily="18" charset="-127"/>
              <a:ea typeface="서울남산체 B" panose="02020503020101020101" pitchFamily="18" charset="-127"/>
            </a:endParaRPr>
          </a:p>
          <a:p>
            <a:pPr algn="ctr"/>
            <a:r>
              <a:rPr lang="ko-KR" altLang="en-US" dirty="0" smtClean="0">
                <a:solidFill>
                  <a:schemeClr val="bg1">
                    <a:lumMod val="95000"/>
                  </a:schemeClr>
                </a:solidFill>
                <a:latin typeface="서울남산체 B" panose="02020503020101020101" pitchFamily="18" charset="-127"/>
                <a:ea typeface="서울남산체 B" panose="02020503020101020101" pitchFamily="18" charset="-127"/>
              </a:rPr>
              <a:t>이러한 빛의 양을 </a:t>
            </a:r>
            <a:r>
              <a:rPr lang="en-US" altLang="ko-KR" dirty="0" smtClean="0">
                <a:solidFill>
                  <a:schemeClr val="bg1">
                    <a:lumMod val="95000"/>
                  </a:schemeClr>
                </a:solidFill>
                <a:latin typeface="서울남산체 B" panose="02020503020101020101" pitchFamily="18" charset="-127"/>
                <a:ea typeface="서울남산체 B" panose="02020503020101020101" pitchFamily="18" charset="-127"/>
              </a:rPr>
              <a:t>Detector</a:t>
            </a:r>
            <a:r>
              <a:rPr lang="ko-KR" altLang="en-US" dirty="0" smtClean="0">
                <a:solidFill>
                  <a:schemeClr val="bg1">
                    <a:lumMod val="95000"/>
                  </a:schemeClr>
                </a:solidFill>
                <a:latin typeface="서울남산체 B" panose="02020503020101020101" pitchFamily="18" charset="-127"/>
                <a:ea typeface="서울남산체 B" panose="02020503020101020101" pitchFamily="18" charset="-127"/>
              </a:rPr>
              <a:t>에서 감지하고 다양하게 얻어진 이 신호는 전기신호로 전환됩니다</a:t>
            </a:r>
            <a:r>
              <a:rPr lang="en-US" altLang="ko-KR" smtClean="0">
                <a:solidFill>
                  <a:schemeClr val="bg1">
                    <a:lumMod val="95000"/>
                  </a:schemeClr>
                </a:solidFill>
                <a:latin typeface="서울남산체 B" panose="02020503020101020101" pitchFamily="18" charset="-127"/>
                <a:ea typeface="서울남산체 B" panose="02020503020101020101" pitchFamily="18" charset="-127"/>
              </a:rPr>
              <a:t>.</a:t>
            </a:r>
            <a:r>
              <a:rPr lang="ko-KR" altLang="en-US" smtClean="0">
                <a:solidFill>
                  <a:schemeClr val="bg1">
                    <a:lumMod val="95000"/>
                  </a:schemeClr>
                </a:solidFill>
                <a:latin typeface="서울남산체 B" panose="02020503020101020101" pitchFamily="18" charset="-127"/>
                <a:ea typeface="서울남산체 B" panose="02020503020101020101" pitchFamily="18" charset="-127"/>
              </a:rPr>
              <a:t> </a:t>
            </a:r>
            <a:endParaRPr lang="en-US" altLang="ko-KR" dirty="0" smtClean="0">
              <a:solidFill>
                <a:schemeClr val="bg1">
                  <a:lumMod val="95000"/>
                </a:schemeClr>
              </a:solidFill>
              <a:latin typeface="서울남산체 B" panose="02020503020101020101" pitchFamily="18" charset="-127"/>
              <a:ea typeface="서울남산체 B" panose="02020503020101020101" pitchFamily="18" charset="-127"/>
            </a:endParaRPr>
          </a:p>
        </p:txBody>
      </p:sp>
      <p:graphicFrame>
        <p:nvGraphicFramePr>
          <p:cNvPr id="20" name="개체 1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06950603"/>
              </p:ext>
            </p:extLst>
          </p:nvPr>
        </p:nvGraphicFramePr>
        <p:xfrm>
          <a:off x="2183892" y="455613"/>
          <a:ext cx="3810000" cy="33655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80" name="Image" r:id="rId3" imgW="3809520" imgH="3364920" progId="Photoshop.Image.13">
                  <p:embed/>
                </p:oleObj>
              </mc:Choice>
              <mc:Fallback>
                <p:oleObj name="Image" r:id="rId3" imgW="3809520" imgH="3364920" progId="Photoshop.Image.13">
                  <p:embed/>
                  <p:pic>
                    <p:nvPicPr>
                      <p:cNvPr id="20" name="개체 19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183892" y="455613"/>
                        <a:ext cx="3810000" cy="33655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2" name="그림 1"/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473" b="97238" l="2475" r="95779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86859" y="170891"/>
            <a:ext cx="4302596" cy="34007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10340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push dir="u"/>
      </p:transition>
    </mc:Choice>
    <mc:Fallback xmlns="">
      <p:transition spd="slow">
        <p:push dir="u"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그룹 2"/>
          <p:cNvGrpSpPr/>
          <p:nvPr/>
        </p:nvGrpSpPr>
        <p:grpSpPr>
          <a:xfrm>
            <a:off x="1384072" y="2309115"/>
            <a:ext cx="6351258" cy="1302665"/>
            <a:chOff x="1384072" y="1305068"/>
            <a:chExt cx="6351258" cy="1302665"/>
          </a:xfrm>
        </p:grpSpPr>
        <p:sp>
          <p:nvSpPr>
            <p:cNvPr id="4" name="텍스트 상자 3"/>
            <p:cNvSpPr txBox="1"/>
            <p:nvPr/>
          </p:nvSpPr>
          <p:spPr>
            <a:xfrm>
              <a:off x="1384072" y="1736725"/>
              <a:ext cx="6351258" cy="87100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kumimoji="1" lang="ko-KR" altLang="en-US" sz="4400" b="1" spc="-80" dirty="0" smtClean="0">
                  <a:solidFill>
                    <a:schemeClr val="bg1"/>
                  </a:solidFill>
                  <a:latin typeface="08서울남산체 B" panose="02020603020101020101" pitchFamily="18" charset="-127"/>
                  <a:ea typeface="08서울남산체 B" panose="02020603020101020101" pitchFamily="18" charset="-127"/>
                  <a:cs typeface="Noto Sans CJK KR" charset="-127"/>
                </a:rPr>
                <a:t>재료</a:t>
              </a:r>
              <a:endParaRPr kumimoji="1" lang="ko-KR" altLang="en-US" sz="4400" b="1" spc="-80" dirty="0">
                <a:solidFill>
                  <a:schemeClr val="bg1"/>
                </a:solidFill>
                <a:latin typeface="08서울남산체 B" panose="02020603020101020101" pitchFamily="18" charset="-127"/>
                <a:ea typeface="08서울남산체 B" panose="02020603020101020101" pitchFamily="18" charset="-127"/>
                <a:cs typeface="Noto Sans CJK KR" charset="-127"/>
              </a:endParaRPr>
            </a:p>
          </p:txBody>
        </p:sp>
        <p:sp>
          <p:nvSpPr>
            <p:cNvPr id="5" name="텍스트 상자 4"/>
            <p:cNvSpPr txBox="1"/>
            <p:nvPr/>
          </p:nvSpPr>
          <p:spPr>
            <a:xfrm>
              <a:off x="1384072" y="1305068"/>
              <a:ext cx="1079142" cy="52674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kumimoji="1" lang="en-US" altLang="ko-KR" sz="2400" b="1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08서울남산체 B" panose="02020603020101020101" pitchFamily="18" charset="-127"/>
                  <a:ea typeface="08서울남산체 B" panose="02020603020101020101" pitchFamily="18" charset="-127"/>
                  <a:cs typeface="Noto Sans CJK KR" charset="-127"/>
                </a:rPr>
                <a:t>2. </a:t>
              </a:r>
              <a:r>
                <a:rPr kumimoji="1" lang="ko-KR" altLang="en-US" sz="2400" b="1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08서울남산체 B" panose="02020603020101020101" pitchFamily="18" charset="-127"/>
                  <a:ea typeface="08서울남산체 B" panose="02020603020101020101" pitchFamily="18" charset="-127"/>
                  <a:cs typeface="Noto Sans CJK KR" charset="-127"/>
                </a:rPr>
                <a:t>회로</a:t>
              </a:r>
              <a:endParaRPr kumimoji="1" lang="ko-KR" altLang="en-US" sz="24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08서울남산체 B" panose="02020603020101020101" pitchFamily="18" charset="-127"/>
                <a:ea typeface="08서울남산체 B" panose="02020603020101020101" pitchFamily="18" charset="-127"/>
                <a:cs typeface="Noto Sans CJK KR" charset="-127"/>
              </a:endParaRPr>
            </a:p>
          </p:txBody>
        </p:sp>
      </p:grpSp>
      <p:sp>
        <p:nvSpPr>
          <p:cNvPr id="2" name="직사각형 1"/>
          <p:cNvSpPr/>
          <p:nvPr/>
        </p:nvSpPr>
        <p:spPr>
          <a:xfrm>
            <a:off x="1487488" y="4132729"/>
            <a:ext cx="4608512" cy="45719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rgbClr val="B6B5B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08서울남산체 B" panose="02020603020101020101" pitchFamily="18" charset="-127"/>
              <a:ea typeface="08서울남산체 B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9619819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push dir="u"/>
      </p:transition>
    </mc:Choice>
    <mc:Fallback xmlns="">
      <p:transition spd="slow">
        <p:push dir="u"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타원 5"/>
          <p:cNvSpPr/>
          <p:nvPr/>
        </p:nvSpPr>
        <p:spPr>
          <a:xfrm>
            <a:off x="2097741" y="-5210923"/>
            <a:ext cx="7996518" cy="6920753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08서울남산체 B" panose="02020603020101020101" pitchFamily="18" charset="-127"/>
              <a:ea typeface="08서울남산체 B" panose="02020603020101020101" pitchFamily="18" charset="-127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3155573" y="690282"/>
            <a:ext cx="586291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4400" dirty="0" smtClean="0">
                <a:solidFill>
                  <a:schemeClr val="bg1">
                    <a:lumMod val="95000"/>
                  </a:schemeClr>
                </a:solidFill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재료</a:t>
            </a:r>
            <a:endParaRPr lang="ko-KR" altLang="en-US" sz="4400" dirty="0">
              <a:solidFill>
                <a:schemeClr val="bg1">
                  <a:lumMod val="95000"/>
                </a:schemeClr>
              </a:solidFill>
              <a:latin typeface="08서울남산체 B" panose="02020603020101020101" pitchFamily="18" charset="-127"/>
              <a:ea typeface="08서울남산체 B" panose="02020603020101020101" pitchFamily="18" charset="-127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2245658" y="2907800"/>
            <a:ext cx="7700683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dirty="0" smtClean="0">
                <a:solidFill>
                  <a:schemeClr val="bg1">
                    <a:lumMod val="95000"/>
                  </a:schemeClr>
                </a:solidFill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단색 </a:t>
            </a:r>
            <a:r>
              <a:rPr lang="en-US" altLang="ko-KR" sz="2000" dirty="0" smtClean="0">
                <a:solidFill>
                  <a:schemeClr val="bg1">
                    <a:lumMod val="95000"/>
                  </a:schemeClr>
                </a:solidFill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LED 2</a:t>
            </a:r>
            <a:r>
              <a:rPr lang="ko-KR" altLang="en-US" sz="2000" dirty="0" smtClean="0">
                <a:solidFill>
                  <a:schemeClr val="bg1">
                    <a:lumMod val="95000"/>
                  </a:schemeClr>
                </a:solidFill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개</a:t>
            </a:r>
            <a:r>
              <a:rPr lang="en-US" altLang="ko-KR" sz="2000" dirty="0" smtClean="0">
                <a:solidFill>
                  <a:schemeClr val="bg1">
                    <a:lumMod val="95000"/>
                  </a:schemeClr>
                </a:solidFill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(</a:t>
            </a:r>
            <a:r>
              <a:rPr lang="ko-KR" altLang="en-US" sz="2000" dirty="0" smtClean="0">
                <a:solidFill>
                  <a:schemeClr val="bg1">
                    <a:lumMod val="95000"/>
                  </a:schemeClr>
                </a:solidFill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노랑색 사용</a:t>
            </a:r>
            <a:r>
              <a:rPr lang="en-US" altLang="ko-KR" sz="2000" dirty="0" smtClean="0">
                <a:solidFill>
                  <a:schemeClr val="bg1">
                    <a:lumMod val="95000"/>
                  </a:schemeClr>
                </a:solidFill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)</a:t>
            </a:r>
          </a:p>
          <a:p>
            <a:pPr algn="ctr"/>
            <a:r>
              <a:rPr lang="ko-KR" altLang="en-US" sz="2000" dirty="0" err="1" smtClean="0">
                <a:solidFill>
                  <a:schemeClr val="bg1">
                    <a:lumMod val="95000"/>
                  </a:schemeClr>
                </a:solidFill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심박</a:t>
            </a:r>
            <a:r>
              <a:rPr lang="ko-KR" altLang="en-US" sz="2000" dirty="0" smtClean="0">
                <a:solidFill>
                  <a:schemeClr val="bg1">
                    <a:lumMod val="95000"/>
                  </a:schemeClr>
                </a:solidFill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 센서</a:t>
            </a:r>
            <a:endParaRPr lang="en-US" altLang="ko-KR" sz="2000" dirty="0" smtClean="0">
              <a:solidFill>
                <a:schemeClr val="bg1">
                  <a:lumMod val="95000"/>
                </a:schemeClr>
              </a:solidFill>
              <a:latin typeface="08서울남산체 B" panose="02020603020101020101" pitchFamily="18" charset="-127"/>
              <a:ea typeface="08서울남산체 B" panose="02020603020101020101" pitchFamily="18" charset="-127"/>
            </a:endParaRPr>
          </a:p>
          <a:p>
            <a:pPr algn="ctr"/>
            <a:r>
              <a:rPr lang="ko-KR" altLang="en-US" sz="2000" dirty="0" smtClean="0">
                <a:solidFill>
                  <a:schemeClr val="bg1">
                    <a:lumMod val="95000"/>
                  </a:schemeClr>
                </a:solidFill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저항 </a:t>
            </a:r>
            <a:r>
              <a:rPr lang="en-US" altLang="ko-KR" sz="2000" dirty="0" smtClean="0">
                <a:solidFill>
                  <a:schemeClr val="bg1">
                    <a:lumMod val="95000"/>
                  </a:schemeClr>
                </a:solidFill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2</a:t>
            </a:r>
            <a:r>
              <a:rPr lang="ko-KR" altLang="en-US" sz="2000" dirty="0" smtClean="0">
                <a:solidFill>
                  <a:schemeClr val="bg1">
                    <a:lumMod val="95000"/>
                  </a:schemeClr>
                </a:solidFill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개</a:t>
            </a:r>
            <a:endParaRPr lang="en-US" altLang="ko-KR" sz="2000" dirty="0" smtClean="0">
              <a:solidFill>
                <a:schemeClr val="bg1">
                  <a:lumMod val="95000"/>
                </a:schemeClr>
              </a:solidFill>
              <a:latin typeface="08서울남산체 B" panose="02020603020101020101" pitchFamily="18" charset="-127"/>
              <a:ea typeface="08서울남산체 B" panose="02020603020101020101" pitchFamily="18" charset="-127"/>
            </a:endParaRPr>
          </a:p>
          <a:p>
            <a:pPr algn="ctr"/>
            <a:r>
              <a:rPr lang="ko-KR" altLang="en-US" sz="2000" dirty="0" smtClean="0">
                <a:solidFill>
                  <a:schemeClr val="bg1">
                    <a:lumMod val="95000"/>
                  </a:schemeClr>
                </a:solidFill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점퍼 케이블</a:t>
            </a:r>
            <a:endParaRPr lang="en-US" altLang="ko-KR" sz="2000" dirty="0" smtClean="0">
              <a:solidFill>
                <a:schemeClr val="bg1">
                  <a:lumMod val="95000"/>
                </a:schemeClr>
              </a:solidFill>
              <a:latin typeface="08서울남산체 B" panose="02020603020101020101" pitchFamily="18" charset="-127"/>
              <a:ea typeface="08서울남산체 B" panose="02020603020101020101" pitchFamily="18" charset="-127"/>
            </a:endParaRPr>
          </a:p>
          <a:p>
            <a:pPr algn="ctr"/>
            <a:r>
              <a:rPr lang="ko-KR" altLang="en-US" sz="2000" dirty="0" err="1" smtClean="0">
                <a:solidFill>
                  <a:schemeClr val="bg1">
                    <a:lumMod val="95000"/>
                  </a:schemeClr>
                </a:solidFill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브레드</a:t>
            </a:r>
            <a:r>
              <a:rPr lang="ko-KR" altLang="en-US" sz="2000" dirty="0" smtClean="0">
                <a:solidFill>
                  <a:schemeClr val="bg1">
                    <a:lumMod val="95000"/>
                  </a:schemeClr>
                </a:solidFill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 보드</a:t>
            </a:r>
            <a:endParaRPr lang="en-US" altLang="ko-KR" sz="2000" dirty="0" smtClean="0">
              <a:solidFill>
                <a:schemeClr val="bg1">
                  <a:lumMod val="95000"/>
                </a:schemeClr>
              </a:solidFill>
              <a:latin typeface="08서울남산체 B" panose="02020603020101020101" pitchFamily="18" charset="-127"/>
              <a:ea typeface="08서울남산체 B" panose="02020603020101020101" pitchFamily="18" charset="-127"/>
            </a:endParaRPr>
          </a:p>
          <a:p>
            <a:pPr algn="ctr"/>
            <a:r>
              <a:rPr lang="ko-KR" altLang="en-US" sz="2000" dirty="0" err="1" smtClean="0">
                <a:solidFill>
                  <a:schemeClr val="bg1">
                    <a:lumMod val="95000"/>
                  </a:schemeClr>
                </a:solidFill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아두이노</a:t>
            </a:r>
            <a:r>
              <a:rPr lang="ko-KR" altLang="en-US" sz="2000" dirty="0" smtClean="0">
                <a:solidFill>
                  <a:schemeClr val="bg1">
                    <a:lumMod val="95000"/>
                  </a:schemeClr>
                </a:solidFill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 보드</a:t>
            </a:r>
            <a:endParaRPr lang="en-US" altLang="ko-KR" sz="2000" dirty="0" smtClean="0">
              <a:solidFill>
                <a:schemeClr val="bg1">
                  <a:lumMod val="95000"/>
                </a:schemeClr>
              </a:solidFill>
              <a:latin typeface="08서울남산체 B" panose="02020603020101020101" pitchFamily="18" charset="-127"/>
              <a:ea typeface="08서울남산체 B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3051951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push dir="u"/>
      </p:transition>
    </mc:Choice>
    <mc:Fallback xmlns="">
      <p:transition spd="slow">
        <p:push dir="u"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8417</TotalTime>
  <Words>540</Words>
  <Application>Microsoft Office PowerPoint</Application>
  <PresentationFormat>와이드스크린</PresentationFormat>
  <Paragraphs>136</Paragraphs>
  <Slides>23</Slides>
  <Notes>0</Notes>
  <HiddenSlides>0</HiddenSlides>
  <MMClips>1</MMClips>
  <ScaleCrop>false</ScaleCrop>
  <HeadingPairs>
    <vt:vector size="8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포함된 OLE 서버</vt:lpstr>
      </vt:variant>
      <vt:variant>
        <vt:i4>1</vt:i4>
      </vt:variant>
      <vt:variant>
        <vt:lpstr>슬라이드 제목</vt:lpstr>
      </vt:variant>
      <vt:variant>
        <vt:i4>23</vt:i4>
      </vt:variant>
    </vt:vector>
  </HeadingPairs>
  <TitlesOfParts>
    <vt:vector size="30" baseType="lpstr">
      <vt:lpstr>맑은 고딕</vt:lpstr>
      <vt:lpstr>Arial</vt:lpstr>
      <vt:lpstr>08서울남산체 B</vt:lpstr>
      <vt:lpstr>서울남산체 B</vt:lpstr>
      <vt:lpstr>Noto Sans CJK KR</vt:lpstr>
      <vt:lpstr>Office 테마</vt:lpstr>
      <vt:lpstr>Image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Microsoft Office 사용자</dc:creator>
  <cp:lastModifiedBy>유진</cp:lastModifiedBy>
  <cp:revision>102</cp:revision>
  <dcterms:created xsi:type="dcterms:W3CDTF">2018-08-23T05:26:23Z</dcterms:created>
  <dcterms:modified xsi:type="dcterms:W3CDTF">2018-12-04T07:43:45Z</dcterms:modified>
</cp:coreProperties>
</file>